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0"/>
  </p:notesMasterIdLst>
  <p:handoutMasterIdLst>
    <p:handoutMasterId r:id="rId11"/>
  </p:handoutMasterIdLst>
  <p:sldIdLst>
    <p:sldId id="518" r:id="rId6"/>
    <p:sldId id="519" r:id="rId7"/>
    <p:sldId id="639" r:id="rId8"/>
    <p:sldId id="640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D96"/>
    <a:srgbClr val="A0A0A0"/>
    <a:srgbClr val="E8E8E8"/>
    <a:srgbClr val="99CCFF"/>
    <a:srgbClr val="E6E6E6"/>
    <a:srgbClr val="ECECEC"/>
    <a:srgbClr val="F5F5F5"/>
    <a:srgbClr val="EAEAEA"/>
    <a:srgbClr val="E2E2E2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98" autoAdjust="0"/>
    <p:restoredTop sz="95394" autoAdjust="0"/>
  </p:normalViewPr>
  <p:slideViewPr>
    <p:cSldViewPr snapToGrid="0">
      <p:cViewPr varScale="1">
        <p:scale>
          <a:sx n="67" d="100"/>
          <a:sy n="67" d="100"/>
        </p:scale>
        <p:origin x="308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36682"/>
    </p:cViewPr>
  </p:sorterViewPr>
  <p:notesViewPr>
    <p:cSldViewPr snapToGrid="0">
      <p:cViewPr varScale="1">
        <p:scale>
          <a:sx n="64" d="100"/>
          <a:sy n="64" d="100"/>
        </p:scale>
        <p:origin x="3086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FCB1EE-2BEC-488D-BFFA-AAD7DB36B65D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AE80EB-E534-444C-9847-504A6B1C86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90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D67E38-3A4A-4F40-8FC3-E34E8B562FD6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04FE9C-24EC-442B-850F-65B0BA925E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0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8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13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1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65639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Office/Program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48045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8" name="Picture 7" descr="photo illustration of the hands of different races and genders of people raised in the air against a white backgrou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1"/>
          <a:stretch/>
        </p:blipFill>
        <p:spPr>
          <a:xfrm>
            <a:off x="1" y="-1"/>
            <a:ext cx="12191999" cy="4591050"/>
          </a:xfrm>
          <a:prstGeom prst="rect">
            <a:avLst/>
          </a:prstGeom>
        </p:spPr>
      </p:pic>
      <p:pic>
        <p:nvPicPr>
          <p:cNvPr id="11" name="Picture 10" descr="Washington State Department of Health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2" y="5352116"/>
            <a:ext cx="1996064" cy="8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1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6544734" y="2103883"/>
            <a:ext cx="3297767" cy="248761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2423585" y="2103883"/>
            <a:ext cx="3312583" cy="248761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-11084" y="1248908"/>
            <a:ext cx="12191999" cy="3048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423586" y="4832576"/>
            <a:ext cx="331258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535401" y="4830223"/>
            <a:ext cx="3316177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423585" y="5266175"/>
            <a:ext cx="3312583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535401" y="5265981"/>
            <a:ext cx="3316176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2423585" y="5610138"/>
            <a:ext cx="3312583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6544173" y="5606642"/>
            <a:ext cx="3312583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5763752" y="1699837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-11084" y="677873"/>
            <a:ext cx="12180915" cy="454236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Subtitle 2</a:t>
            </a:r>
          </a:p>
        </p:txBody>
      </p:sp>
    </p:spTree>
    <p:extLst>
      <p:ext uri="{BB962C8B-B14F-4D97-AF65-F5344CB8AC3E}">
        <p14:creationId xmlns:p14="http://schemas.microsoft.com/office/powerpoint/2010/main" val="161679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1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5763752" y="1246748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390633" y="4739028"/>
            <a:ext cx="334553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511782" y="4736675"/>
            <a:ext cx="3297767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390633" y="5172623"/>
            <a:ext cx="334553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511782" y="5172429"/>
            <a:ext cx="3297767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90633" y="5522974"/>
            <a:ext cx="334553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6511782" y="5519478"/>
            <a:ext cx="329776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45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6511782" y="2010333"/>
            <a:ext cx="3297767" cy="248761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2390633" y="2010333"/>
            <a:ext cx="3312583" cy="248761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9297" y="666762"/>
            <a:ext cx="12203081" cy="489242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Presenters 1</a:t>
            </a:r>
          </a:p>
        </p:txBody>
      </p:sp>
    </p:spTree>
    <p:extLst>
      <p:ext uri="{BB962C8B-B14F-4D97-AF65-F5344CB8AC3E}">
        <p14:creationId xmlns:p14="http://schemas.microsoft.com/office/powerpoint/2010/main" val="203482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5763752" y="1246748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390633" y="2628231"/>
            <a:ext cx="334553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511782" y="2625878"/>
            <a:ext cx="3297767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390633" y="3061826"/>
            <a:ext cx="334553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511782" y="3061632"/>
            <a:ext cx="3297767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90633" y="3412177"/>
            <a:ext cx="334553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6511782" y="3408681"/>
            <a:ext cx="329776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-11081" y="673575"/>
            <a:ext cx="12191997" cy="482428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Presenters 2</a:t>
            </a:r>
          </a:p>
        </p:txBody>
      </p:sp>
    </p:spTree>
    <p:extLst>
      <p:ext uri="{BB962C8B-B14F-4D97-AF65-F5344CB8AC3E}">
        <p14:creationId xmlns:p14="http://schemas.microsoft.com/office/powerpoint/2010/main" val="74806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5763752" y="1246748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83753" y="2628231"/>
            <a:ext cx="334553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439142" y="2625878"/>
            <a:ext cx="3297767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683753" y="3061826"/>
            <a:ext cx="334553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439142" y="3061632"/>
            <a:ext cx="3297767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683753" y="3412177"/>
            <a:ext cx="334553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439142" y="3408681"/>
            <a:ext cx="329776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8146763" y="2625878"/>
            <a:ext cx="334553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8146763" y="3059473"/>
            <a:ext cx="334553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8146763" y="3409824"/>
            <a:ext cx="334553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" y="673774"/>
            <a:ext cx="12192000" cy="482428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Presenters 3</a:t>
            </a:r>
          </a:p>
        </p:txBody>
      </p:sp>
    </p:spTree>
    <p:extLst>
      <p:ext uri="{BB962C8B-B14F-4D97-AF65-F5344CB8AC3E}">
        <p14:creationId xmlns:p14="http://schemas.microsoft.com/office/powerpoint/2010/main" val="128236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5765519" y="2815174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3229980"/>
            <a:ext cx="12180916" cy="111125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51" y="2256441"/>
            <a:ext cx="12191999" cy="478522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846341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1077705" y="1606083"/>
            <a:ext cx="10070943" cy="4662833"/>
          </a:xfrm>
        </p:spPr>
        <p:txBody>
          <a:bodyPr>
            <a:noAutofit/>
          </a:bodyPr>
          <a:lstStyle>
            <a:lvl1pPr marL="0" indent="0">
              <a:buClr>
                <a:srgbClr val="57B6AF"/>
              </a:buClr>
              <a:buNone/>
              <a:defRPr sz="2200"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57B6AF"/>
              </a:buClr>
              <a:defRPr sz="2000"/>
            </a:lvl2pPr>
            <a:lvl3pPr>
              <a:buClr>
                <a:srgbClr val="57B6AF"/>
              </a:buClr>
              <a:defRPr sz="1800"/>
            </a:lvl3pPr>
            <a:lvl4pPr>
              <a:buClr>
                <a:srgbClr val="57B6AF"/>
              </a:buClr>
              <a:defRPr sz="1800"/>
            </a:lvl4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State Department of Health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42" y="673974"/>
            <a:ext cx="12180916" cy="48203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23846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H Strategic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888977" y="1487830"/>
            <a:ext cx="10599630" cy="4451286"/>
            <a:chOff x="975368" y="1460430"/>
            <a:chExt cx="7949725" cy="4451286"/>
          </a:xfrm>
        </p:grpSpPr>
        <p:sp>
          <p:nvSpPr>
            <p:cNvPr id="16" name="TextBox 15"/>
            <p:cNvSpPr txBox="1"/>
            <p:nvPr/>
          </p:nvSpPr>
          <p:spPr>
            <a:xfrm>
              <a:off x="4095976" y="4080445"/>
              <a:ext cx="2332018" cy="18312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Strategy</a:t>
              </a:r>
            </a:p>
            <a:p>
              <a:pPr>
                <a:spcBef>
                  <a:spcPts val="600"/>
                </a:spcBef>
              </a:pPr>
              <a:r>
                <a:rPr lang="en-US" sz="15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Through collaborations and partnerships, we will leverage the knowledge, relation-ships and resources necessary to influence the conditions that promote good health and safety for everyone.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18305" y="4080608"/>
              <a:ext cx="2106788" cy="13696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Mission</a:t>
              </a:r>
            </a:p>
            <a:p>
              <a:pPr>
                <a:spcBef>
                  <a:spcPts val="600"/>
                </a:spcBef>
              </a:pPr>
              <a:r>
                <a:rPr lang="en-US" sz="15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The Department of Health works with others to protect and improve the health</a:t>
              </a:r>
            </a:p>
            <a:p>
              <a:pPr>
                <a:spcBef>
                  <a:spcPts val="0"/>
                </a:spcBef>
              </a:pPr>
              <a:r>
                <a:rPr lang="en-US" sz="15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of all people in Washington.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57926" y="4081738"/>
              <a:ext cx="2116475" cy="13696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Vision</a:t>
              </a:r>
            </a:p>
            <a:p>
              <a:pPr>
                <a:spcBef>
                  <a:spcPts val="600"/>
                </a:spcBef>
              </a:pPr>
              <a:r>
                <a:rPr lang="en-US" sz="15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People in Washington enjoy longer and healthier lives because they live in healthy families and communities.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75368" y="1460430"/>
              <a:ext cx="7949725" cy="2416050"/>
              <a:chOff x="928874" y="1909880"/>
              <a:chExt cx="7949725" cy="241605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313790" y="2032497"/>
                <a:ext cx="1792023" cy="175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What We Do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dirty="0">
                    <a:solidFill>
                      <a:schemeClr val="tx1"/>
                    </a:solidFill>
                    <a:latin typeface="+mn-lt"/>
                  </a:rPr>
                  <a:t>Ensure public safety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dirty="0">
                    <a:solidFill>
                      <a:schemeClr val="tx1"/>
                    </a:solidFill>
                    <a:latin typeface="+mn-lt"/>
                  </a:rPr>
                  <a:t>Create the healthiest next generation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dirty="0">
                    <a:solidFill>
                      <a:schemeClr val="tx1"/>
                    </a:solidFill>
                    <a:latin typeface="+mn-lt"/>
                  </a:rPr>
                  <a:t>Promote healthy living and healthy aging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044025" y="1909880"/>
                <a:ext cx="2175037" cy="22621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How We Do</a:t>
                </a:r>
              </a:p>
              <a:p>
                <a:r>
                  <a:rPr lang="en-US" sz="1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Our Work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Serve our customers and continue to improve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Be efficient, innovative and transparent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Develop and support our workforce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69000" y="1909884"/>
                <a:ext cx="2109599" cy="24160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Guiding</a:t>
                </a:r>
              </a:p>
              <a:p>
                <a:r>
                  <a:rPr lang="en-US" sz="1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Principles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Evidence-based public health practice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/>
                  </a:rPr>
                  <a:t>Partnership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/>
                  </a:rPr>
                  <a:t>Transparency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/>
                  </a:rPr>
                  <a:t>Health equity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/>
                  </a:rPr>
                  <a:t>Seven generations</a:t>
                </a:r>
                <a:endParaRPr lang="en-US" sz="15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28874" y="2076018"/>
                <a:ext cx="246989" cy="294275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rgbClr val="349D96"/>
                    </a:solidFill>
                    <a:sym typeface="Wingdings" panose="05000000000000000000" pitchFamily="2" charset="2"/>
                  </a:rPr>
                  <a:t></a:t>
                </a:r>
                <a:endParaRPr lang="en-US" sz="4000" dirty="0">
                  <a:solidFill>
                    <a:srgbClr val="349D96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654003" y="2076017"/>
                <a:ext cx="246989" cy="294275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rgbClr val="349D96"/>
                    </a:solidFill>
                    <a:sym typeface="Wingdings" panose="05000000000000000000" pitchFamily="2" charset="2"/>
                  </a:rPr>
                  <a:t></a:t>
                </a:r>
                <a:endParaRPr lang="en-US" sz="4000" dirty="0">
                  <a:solidFill>
                    <a:srgbClr val="349D96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377203" y="2073135"/>
                <a:ext cx="246989" cy="294275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rgbClr val="349D96"/>
                    </a:solidFill>
                    <a:sym typeface="Wingdings" panose="05000000000000000000" pitchFamily="2" charset="2"/>
                  </a:rPr>
                  <a:t></a:t>
                </a:r>
                <a:endParaRPr lang="en-US" sz="4000" dirty="0">
                  <a:solidFill>
                    <a:srgbClr val="349D96"/>
                  </a:solidFill>
                </a:endParaRPr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975368" y="4125259"/>
              <a:ext cx="246989" cy="294275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349D96"/>
                  </a:solidFill>
                  <a:sym typeface="Wingdings" panose="05000000000000000000" pitchFamily="2" charset="2"/>
                </a:rPr>
                <a:t></a:t>
              </a:r>
              <a:endParaRPr lang="en-US" sz="4000" dirty="0">
                <a:solidFill>
                  <a:srgbClr val="349D96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700497" y="4125258"/>
              <a:ext cx="246989" cy="294275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349D96"/>
                  </a:solidFill>
                  <a:sym typeface="Wingdings" panose="05000000000000000000" pitchFamily="2" charset="2"/>
                </a:rPr>
                <a:t></a:t>
              </a:r>
              <a:endParaRPr lang="en-US" sz="4000" dirty="0">
                <a:solidFill>
                  <a:srgbClr val="349D96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423697" y="4122376"/>
              <a:ext cx="246989" cy="294275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349D96"/>
                  </a:solidFill>
                  <a:sym typeface="Wingdings" panose="05000000000000000000" pitchFamily="2" charset="2"/>
                </a:rPr>
                <a:t></a:t>
              </a:r>
              <a:endParaRPr lang="en-US" sz="4000" dirty="0">
                <a:solidFill>
                  <a:srgbClr val="349D96"/>
                </a:solidFill>
              </a:endParaRPr>
            </a:p>
          </p:txBody>
        </p:sp>
      </p:grp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379" y="682993"/>
            <a:ext cx="12192000" cy="405063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en-US" dirty="0"/>
              <a:t>DOH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3506937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128133" y="2076019"/>
            <a:ext cx="32931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349D96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17130" y="2076018"/>
            <a:ext cx="32931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349D96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751719" y="2106227"/>
            <a:ext cx="4011964" cy="373362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21" name="Text Placeholder 19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047597" y="2106227"/>
            <a:ext cx="4011964" cy="373362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752601" y="2480365"/>
            <a:ext cx="4011084" cy="3617913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24" name="Text Placeholder 2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048477" y="2486904"/>
            <a:ext cx="4011084" cy="361142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Text…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Department of Health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673199"/>
            <a:ext cx="12191997" cy="482805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Unordered List 1</a:t>
            </a:r>
          </a:p>
        </p:txBody>
      </p:sp>
    </p:spTree>
    <p:extLst>
      <p:ext uri="{BB962C8B-B14F-4D97-AF65-F5344CB8AC3E}">
        <p14:creationId xmlns:p14="http://schemas.microsoft.com/office/powerpoint/2010/main" val="3208812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 userDrawn="1"/>
        </p:nvSpPr>
        <p:spPr>
          <a:xfrm>
            <a:off x="987461" y="2076019"/>
            <a:ext cx="32931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 dirty="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349D96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4585455" y="2076018"/>
            <a:ext cx="32931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 dirty="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349D96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8180879" y="2078052"/>
            <a:ext cx="32931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 dirty="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349D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611928" y="2097855"/>
            <a:ext cx="23876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224947" y="2097855"/>
            <a:ext cx="23876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811785" y="2097855"/>
            <a:ext cx="23876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611928" y="2474230"/>
            <a:ext cx="2387600" cy="3702416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224769" y="2474230"/>
            <a:ext cx="2387600" cy="3691680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8811199" y="2474230"/>
            <a:ext cx="2387600" cy="3691680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Department of Health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" y="673974"/>
            <a:ext cx="12180916" cy="482030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Unordered List 2</a:t>
            </a:r>
          </a:p>
        </p:txBody>
      </p:sp>
    </p:spTree>
    <p:extLst>
      <p:ext uri="{BB962C8B-B14F-4D97-AF65-F5344CB8AC3E}">
        <p14:creationId xmlns:p14="http://schemas.microsoft.com/office/powerpoint/2010/main" val="312205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3: Tra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1077705" y="1606083"/>
            <a:ext cx="10070943" cy="4662833"/>
          </a:xfrm>
        </p:spPr>
        <p:txBody>
          <a:bodyPr>
            <a:noAutofit/>
          </a:bodyPr>
          <a:lstStyle>
            <a:lvl1pPr>
              <a:buClr>
                <a:srgbClr val="349D96"/>
              </a:buClr>
              <a:defRPr sz="2200"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349D96"/>
              </a:buClr>
              <a:defRPr sz="2200">
                <a:solidFill>
                  <a:schemeClr val="tx1"/>
                </a:solidFill>
                <a:latin typeface="+mn-lt"/>
              </a:defRPr>
            </a:lvl2pPr>
            <a:lvl3pPr>
              <a:buClr>
                <a:srgbClr val="349D96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>
              <a:buClr>
                <a:srgbClr val="349D96"/>
              </a:buClr>
              <a:defRPr sz="1800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" y="667939"/>
            <a:ext cx="12191997" cy="488064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Unordered List 3: Traditional </a:t>
            </a:r>
          </a:p>
        </p:txBody>
      </p:sp>
    </p:spTree>
    <p:extLst>
      <p:ext uri="{BB962C8B-B14F-4D97-AF65-F5344CB8AC3E}">
        <p14:creationId xmlns:p14="http://schemas.microsoft.com/office/powerpoint/2010/main" val="226771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ttle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65639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Office/Program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48045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10" name="Picture 9" descr="Washington State Department of Health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2" y="5352116"/>
            <a:ext cx="1996064" cy="883125"/>
          </a:xfrm>
          <a:prstGeom prst="rect">
            <a:avLst/>
          </a:prstGeom>
        </p:spPr>
      </p:pic>
      <p:pic>
        <p:nvPicPr>
          <p:cNvPr id="13" name="Picture 12" descr="Photo of the Seattle skyline with Space Needle in foreground and Mount Rainier in the background.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8" b="14482"/>
          <a:stretch/>
        </p:blipFill>
        <p:spPr>
          <a:xfrm>
            <a:off x="0" y="-1"/>
            <a:ext cx="12192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518141" y="2097855"/>
            <a:ext cx="2681108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122282" y="2097855"/>
            <a:ext cx="2672099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700242" y="2097855"/>
            <a:ext cx="2641319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518141" y="2474230"/>
            <a:ext cx="2681107" cy="3702416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122104" y="2474230"/>
            <a:ext cx="2672276" cy="36916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8699656" y="2474230"/>
            <a:ext cx="2641904" cy="36916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861134" y="2038158"/>
            <a:ext cx="435592" cy="438912"/>
          </a:xfrm>
          <a:prstGeom prst="ellipse">
            <a:avLst/>
          </a:prstGeom>
          <a:solidFill>
            <a:srgbClr val="349D96"/>
          </a:solidFill>
          <a:ln w="5080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4452002" y="2038157"/>
            <a:ext cx="435592" cy="438912"/>
          </a:xfrm>
          <a:prstGeom prst="ellipse">
            <a:avLst/>
          </a:prstGeom>
          <a:solidFill>
            <a:srgbClr val="349D96"/>
          </a:solidFill>
          <a:ln w="5080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8038548" y="2038156"/>
            <a:ext cx="435592" cy="438912"/>
          </a:xfrm>
          <a:prstGeom prst="ellipse">
            <a:avLst/>
          </a:prstGeom>
          <a:solidFill>
            <a:srgbClr val="349D96"/>
          </a:solidFill>
          <a:ln w="5080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" y="664077"/>
            <a:ext cx="12180916" cy="491926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Number List 1</a:t>
            </a:r>
          </a:p>
        </p:txBody>
      </p:sp>
    </p:spTree>
    <p:extLst>
      <p:ext uri="{BB962C8B-B14F-4D97-AF65-F5344CB8AC3E}">
        <p14:creationId xmlns:p14="http://schemas.microsoft.com/office/powerpoint/2010/main" val="835135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2: Tra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1077705" y="1606083"/>
            <a:ext cx="10059219" cy="4662833"/>
          </a:xfrm>
        </p:spPr>
        <p:txBody>
          <a:bodyPr>
            <a:noAutofit/>
          </a:bodyPr>
          <a:lstStyle>
            <a:lvl1pPr marL="290513" indent="-290513">
              <a:buClr>
                <a:schemeClr val="tx1"/>
              </a:buClr>
              <a:buFont typeface="+mj-lt"/>
              <a:buAutoNum type="arabicPeriod"/>
              <a:tabLst/>
              <a:defRPr sz="2200">
                <a:solidFill>
                  <a:schemeClr val="tx1"/>
                </a:solidFill>
                <a:latin typeface="+mn-lt"/>
              </a:defRPr>
            </a:lvl1pPr>
            <a:lvl2pPr marL="571500" indent="-290513">
              <a:buClr>
                <a:schemeClr val="tx1"/>
              </a:buClr>
              <a:buFont typeface="+mj-lt"/>
              <a:buAutoNum type="alphaLcPeriod"/>
              <a:defRPr sz="2200">
                <a:solidFill>
                  <a:schemeClr val="tx1"/>
                </a:solidFill>
                <a:latin typeface="+mn-lt"/>
              </a:defRPr>
            </a:lvl2pPr>
            <a:lvl3pPr marL="747713" indent="-228600">
              <a:buClr>
                <a:schemeClr val="tx1"/>
              </a:buClr>
              <a:buFont typeface="+mj-lt"/>
              <a:buAutoNum type="romanLcPeriod"/>
              <a:defRPr sz="2000"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State Department of Health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-11081" y="673973"/>
            <a:ext cx="12180916" cy="482030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Number List 2: Traditional</a:t>
            </a:r>
          </a:p>
        </p:txBody>
      </p:sp>
    </p:spTree>
    <p:extLst>
      <p:ext uri="{BB962C8B-B14F-4D97-AF65-F5344CB8AC3E}">
        <p14:creationId xmlns:p14="http://schemas.microsoft.com/office/powerpoint/2010/main" val="2775451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693987" y="2616608"/>
            <a:ext cx="23876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893857" y="2616606"/>
            <a:ext cx="23876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123306" y="2616610"/>
            <a:ext cx="23876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693987" y="2992984"/>
            <a:ext cx="2387600" cy="3198287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893679" y="2992982"/>
            <a:ext cx="2387600" cy="3198289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8122719" y="2992986"/>
            <a:ext cx="2387600" cy="319828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14" name="Oval 13"/>
          <p:cNvSpPr/>
          <p:nvPr/>
        </p:nvSpPr>
        <p:spPr>
          <a:xfrm>
            <a:off x="2496566" y="1604609"/>
            <a:ext cx="777240" cy="777240"/>
          </a:xfrm>
          <a:prstGeom prst="ellipse">
            <a:avLst/>
          </a:prstGeom>
          <a:solidFill>
            <a:srgbClr val="349D96"/>
          </a:solidFill>
          <a:ln w="1905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/>
        </p:nvSpPr>
        <p:spPr>
          <a:xfrm>
            <a:off x="5688064" y="1604609"/>
            <a:ext cx="777240" cy="777240"/>
          </a:xfrm>
          <a:prstGeom prst="ellipse">
            <a:avLst/>
          </a:prstGeom>
          <a:solidFill>
            <a:srgbClr val="349D96"/>
          </a:solidFill>
          <a:ln w="1905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1" name="Oval 20"/>
          <p:cNvSpPr/>
          <p:nvPr/>
        </p:nvSpPr>
        <p:spPr>
          <a:xfrm>
            <a:off x="8927312" y="1614127"/>
            <a:ext cx="777240" cy="777240"/>
          </a:xfrm>
          <a:prstGeom prst="ellipse">
            <a:avLst/>
          </a:prstGeom>
          <a:solidFill>
            <a:srgbClr val="349D96"/>
          </a:solidFill>
          <a:ln w="1905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State Department of Health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-11081" y="670552"/>
            <a:ext cx="12180916" cy="485451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Icon List (insert icons inside the circles)</a:t>
            </a:r>
          </a:p>
        </p:txBody>
      </p:sp>
    </p:spTree>
    <p:extLst>
      <p:ext uri="{BB962C8B-B14F-4D97-AF65-F5344CB8AC3E}">
        <p14:creationId xmlns:p14="http://schemas.microsoft.com/office/powerpoint/2010/main" val="1223033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hington State Map with Popu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9" name="Title 2"/>
          <p:cNvSpPr>
            <a:spLocks noGrp="1"/>
          </p:cNvSpPr>
          <p:nvPr>
            <p:ph type="title" hasCustomPrompt="1"/>
          </p:nvPr>
        </p:nvSpPr>
        <p:spPr>
          <a:xfrm>
            <a:off x="0" y="618424"/>
            <a:ext cx="12192000" cy="544750"/>
          </a:xfrm>
        </p:spPr>
        <p:txBody>
          <a:bodyPr>
            <a:normAutofit/>
          </a:bodyPr>
          <a:lstStyle>
            <a:lvl1pPr algn="ctr">
              <a:defRPr sz="2700" baseline="0"/>
            </a:lvl1pPr>
          </a:lstStyle>
          <a:p>
            <a:r>
              <a:rPr lang="en-US" dirty="0"/>
              <a:t>Washington State Population Served</a:t>
            </a:r>
          </a:p>
        </p:txBody>
      </p:sp>
      <p:cxnSp>
        <p:nvCxnSpPr>
          <p:cNvPr id="125" name="Straight Connector 124"/>
          <p:cNvCxnSpPr/>
          <p:nvPr userDrawn="1"/>
        </p:nvCxnSpPr>
        <p:spPr>
          <a:xfrm flipV="1">
            <a:off x="5763752" y="1246748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 userDrawn="1"/>
        </p:nvSpPr>
        <p:spPr>
          <a:xfrm>
            <a:off x="8832913" y="3836351"/>
            <a:ext cx="1473881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+mn-lt"/>
              </a:rPr>
              <a:t>*</a:t>
            </a:r>
            <a:r>
              <a:rPr lang="en-US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Agency leader is both director and health officer (2)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8829929" y="4706438"/>
            <a:ext cx="2620283" cy="57964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+mn-lt"/>
              </a:rPr>
              <a:t>Washington State Total Population </a:t>
            </a:r>
            <a:r>
              <a:rPr lang="en-US" sz="1000" b="1" i="1" dirty="0">
                <a:solidFill>
                  <a:schemeClr val="tx1"/>
                </a:solidFill>
                <a:latin typeface="+mn-lt"/>
              </a:rPr>
              <a:t>(estimate)</a:t>
            </a:r>
          </a:p>
          <a:p>
            <a:r>
              <a:rPr lang="en-US" sz="1000" b="1" dirty="0">
                <a:solidFill>
                  <a:schemeClr val="tx1"/>
                </a:solidFill>
                <a:latin typeface="+mn-lt"/>
              </a:rPr>
              <a:t>April 2019: 7,546,410</a:t>
            </a:r>
          </a:p>
          <a:p>
            <a:pPr>
              <a:spcBef>
                <a:spcPts val="200"/>
              </a:spcBef>
            </a:pPr>
            <a:r>
              <a:rPr lang="en-US" sz="1000" b="1" i="1" dirty="0">
                <a:solidFill>
                  <a:schemeClr val="tx1"/>
                </a:solidFill>
                <a:latin typeface="+mn-lt"/>
              </a:rPr>
              <a:t>Source: </a:t>
            </a:r>
            <a:r>
              <a:rPr lang="en-US" sz="1000" b="1" dirty="0">
                <a:solidFill>
                  <a:schemeClr val="tx1"/>
                </a:solidFill>
                <a:latin typeface="+mn-lt"/>
              </a:rPr>
              <a:t>Office of Financial Management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769585" y="1561493"/>
            <a:ext cx="7690075" cy="4807252"/>
            <a:chOff x="2834162" y="1379236"/>
            <a:chExt cx="6709529" cy="4194289"/>
          </a:xfrm>
        </p:grpSpPr>
        <p:grpSp>
          <p:nvGrpSpPr>
            <p:cNvPr id="136" name="Group 135"/>
            <p:cNvGrpSpPr/>
            <p:nvPr/>
          </p:nvGrpSpPr>
          <p:grpSpPr>
            <a:xfrm>
              <a:off x="2834162" y="1379236"/>
              <a:ext cx="6693635" cy="4194289"/>
              <a:chOff x="1777366" y="2155881"/>
              <a:chExt cx="4480731" cy="2843080"/>
            </a:xfrm>
            <a:effectLst/>
          </p:grpSpPr>
          <p:sp>
            <p:nvSpPr>
              <p:cNvPr id="185" name="Freeform 26"/>
              <p:cNvSpPr>
                <a:spLocks/>
              </p:cNvSpPr>
              <p:nvPr/>
            </p:nvSpPr>
            <p:spPr bwMode="auto">
              <a:xfrm>
                <a:off x="3095735" y="2769165"/>
                <a:ext cx="842722" cy="427767"/>
              </a:xfrm>
              <a:custGeom>
                <a:avLst/>
                <a:gdLst/>
                <a:ahLst/>
                <a:cxnLst>
                  <a:cxn ang="0">
                    <a:pos x="3" y="449"/>
                  </a:cxn>
                  <a:cxn ang="0">
                    <a:pos x="6" y="435"/>
                  </a:cxn>
                  <a:cxn ang="0">
                    <a:pos x="30" y="409"/>
                  </a:cxn>
                  <a:cxn ang="0">
                    <a:pos x="41" y="395"/>
                  </a:cxn>
                  <a:cxn ang="0">
                    <a:pos x="45" y="375"/>
                  </a:cxn>
                  <a:cxn ang="0">
                    <a:pos x="46" y="355"/>
                  </a:cxn>
                  <a:cxn ang="0">
                    <a:pos x="55" y="337"/>
                  </a:cxn>
                  <a:cxn ang="0">
                    <a:pos x="60" y="315"/>
                  </a:cxn>
                  <a:cxn ang="0">
                    <a:pos x="78" y="306"/>
                  </a:cxn>
                  <a:cxn ang="0">
                    <a:pos x="108" y="295"/>
                  </a:cxn>
                  <a:cxn ang="0">
                    <a:pos x="112" y="266"/>
                  </a:cxn>
                  <a:cxn ang="0">
                    <a:pos x="108" y="237"/>
                  </a:cxn>
                  <a:cxn ang="0">
                    <a:pos x="77" y="220"/>
                  </a:cxn>
                  <a:cxn ang="0">
                    <a:pos x="55" y="197"/>
                  </a:cxn>
                  <a:cxn ang="0">
                    <a:pos x="41" y="179"/>
                  </a:cxn>
                  <a:cxn ang="0">
                    <a:pos x="28" y="157"/>
                  </a:cxn>
                  <a:cxn ang="0">
                    <a:pos x="28" y="140"/>
                  </a:cxn>
                  <a:cxn ang="0">
                    <a:pos x="23" y="117"/>
                  </a:cxn>
                  <a:cxn ang="0">
                    <a:pos x="25" y="97"/>
                  </a:cxn>
                  <a:cxn ang="0">
                    <a:pos x="13" y="70"/>
                  </a:cxn>
                  <a:cxn ang="0">
                    <a:pos x="12" y="53"/>
                  </a:cxn>
                  <a:cxn ang="0">
                    <a:pos x="12" y="25"/>
                  </a:cxn>
                  <a:cxn ang="0">
                    <a:pos x="15" y="15"/>
                  </a:cxn>
                  <a:cxn ang="0">
                    <a:pos x="165" y="1"/>
                  </a:cxn>
                  <a:cxn ang="0">
                    <a:pos x="273" y="1"/>
                  </a:cxn>
                  <a:cxn ang="0">
                    <a:pos x="513" y="5"/>
                  </a:cxn>
                  <a:cxn ang="0">
                    <a:pos x="912" y="15"/>
                  </a:cxn>
                  <a:cxn ang="0">
                    <a:pos x="912" y="32"/>
                  </a:cxn>
                  <a:cxn ang="0">
                    <a:pos x="927" y="57"/>
                  </a:cxn>
                  <a:cxn ang="0">
                    <a:pos x="940" y="70"/>
                  </a:cxn>
                  <a:cxn ang="0">
                    <a:pos x="945" y="85"/>
                  </a:cxn>
                  <a:cxn ang="0">
                    <a:pos x="960" y="97"/>
                  </a:cxn>
                  <a:cxn ang="0">
                    <a:pos x="972" y="117"/>
                  </a:cxn>
                  <a:cxn ang="0">
                    <a:pos x="970" y="132"/>
                  </a:cxn>
                  <a:cxn ang="0">
                    <a:pos x="945" y="137"/>
                  </a:cxn>
                  <a:cxn ang="0">
                    <a:pos x="938" y="155"/>
                  </a:cxn>
                  <a:cxn ang="0">
                    <a:pos x="947" y="172"/>
                  </a:cxn>
                  <a:cxn ang="0">
                    <a:pos x="932" y="184"/>
                  </a:cxn>
                  <a:cxn ang="0">
                    <a:pos x="918" y="197"/>
                  </a:cxn>
                  <a:cxn ang="0">
                    <a:pos x="900" y="204"/>
                  </a:cxn>
                  <a:cxn ang="0">
                    <a:pos x="883" y="212"/>
                  </a:cxn>
                  <a:cxn ang="0">
                    <a:pos x="860" y="217"/>
                  </a:cxn>
                  <a:cxn ang="0">
                    <a:pos x="842" y="224"/>
                  </a:cxn>
                  <a:cxn ang="0">
                    <a:pos x="822" y="235"/>
                  </a:cxn>
                  <a:cxn ang="0">
                    <a:pos x="820" y="252"/>
                  </a:cxn>
                  <a:cxn ang="0">
                    <a:pos x="838" y="266"/>
                  </a:cxn>
                  <a:cxn ang="0">
                    <a:pos x="829" y="284"/>
                  </a:cxn>
                  <a:cxn ang="0">
                    <a:pos x="817" y="302"/>
                  </a:cxn>
                  <a:cxn ang="0">
                    <a:pos x="807" y="322"/>
                  </a:cxn>
                  <a:cxn ang="0">
                    <a:pos x="802" y="340"/>
                  </a:cxn>
                  <a:cxn ang="0">
                    <a:pos x="802" y="357"/>
                  </a:cxn>
                  <a:cxn ang="0">
                    <a:pos x="800" y="375"/>
                  </a:cxn>
                  <a:cxn ang="0">
                    <a:pos x="812" y="389"/>
                  </a:cxn>
                  <a:cxn ang="0">
                    <a:pos x="815" y="407"/>
                  </a:cxn>
                  <a:cxn ang="0">
                    <a:pos x="830" y="419"/>
                  </a:cxn>
                  <a:cxn ang="0">
                    <a:pos x="843" y="426"/>
                  </a:cxn>
                  <a:cxn ang="0">
                    <a:pos x="862" y="424"/>
                  </a:cxn>
                  <a:cxn ang="0">
                    <a:pos x="862" y="439"/>
                  </a:cxn>
                  <a:cxn ang="0">
                    <a:pos x="850" y="455"/>
                  </a:cxn>
                  <a:cxn ang="0">
                    <a:pos x="837" y="474"/>
                  </a:cxn>
                  <a:cxn ang="0">
                    <a:pos x="282" y="471"/>
                  </a:cxn>
                  <a:cxn ang="0">
                    <a:pos x="133" y="467"/>
                  </a:cxn>
                  <a:cxn ang="0">
                    <a:pos x="1" y="459"/>
                  </a:cxn>
                </a:cxnLst>
                <a:rect l="0" t="0" r="r" b="b"/>
                <a:pathLst>
                  <a:path w="978" h="475">
                    <a:moveTo>
                      <a:pt x="1" y="459"/>
                    </a:moveTo>
                    <a:lnTo>
                      <a:pt x="3" y="449"/>
                    </a:lnTo>
                    <a:lnTo>
                      <a:pt x="0" y="442"/>
                    </a:lnTo>
                    <a:lnTo>
                      <a:pt x="6" y="435"/>
                    </a:lnTo>
                    <a:lnTo>
                      <a:pt x="13" y="426"/>
                    </a:lnTo>
                    <a:lnTo>
                      <a:pt x="30" y="409"/>
                    </a:lnTo>
                    <a:lnTo>
                      <a:pt x="35" y="404"/>
                    </a:lnTo>
                    <a:lnTo>
                      <a:pt x="41" y="395"/>
                    </a:lnTo>
                    <a:lnTo>
                      <a:pt x="45" y="384"/>
                    </a:lnTo>
                    <a:lnTo>
                      <a:pt x="45" y="375"/>
                    </a:lnTo>
                    <a:lnTo>
                      <a:pt x="45" y="366"/>
                    </a:lnTo>
                    <a:lnTo>
                      <a:pt x="46" y="355"/>
                    </a:lnTo>
                    <a:lnTo>
                      <a:pt x="52" y="342"/>
                    </a:lnTo>
                    <a:lnTo>
                      <a:pt x="55" y="337"/>
                    </a:lnTo>
                    <a:lnTo>
                      <a:pt x="57" y="324"/>
                    </a:lnTo>
                    <a:lnTo>
                      <a:pt x="60" y="315"/>
                    </a:lnTo>
                    <a:lnTo>
                      <a:pt x="73" y="312"/>
                    </a:lnTo>
                    <a:lnTo>
                      <a:pt x="78" y="306"/>
                    </a:lnTo>
                    <a:lnTo>
                      <a:pt x="97" y="306"/>
                    </a:lnTo>
                    <a:lnTo>
                      <a:pt x="108" y="295"/>
                    </a:lnTo>
                    <a:lnTo>
                      <a:pt x="112" y="279"/>
                    </a:lnTo>
                    <a:lnTo>
                      <a:pt x="112" y="266"/>
                    </a:lnTo>
                    <a:lnTo>
                      <a:pt x="115" y="252"/>
                    </a:lnTo>
                    <a:lnTo>
                      <a:pt x="108" y="237"/>
                    </a:lnTo>
                    <a:lnTo>
                      <a:pt x="88" y="225"/>
                    </a:lnTo>
                    <a:lnTo>
                      <a:pt x="77" y="220"/>
                    </a:lnTo>
                    <a:lnTo>
                      <a:pt x="68" y="205"/>
                    </a:lnTo>
                    <a:lnTo>
                      <a:pt x="55" y="197"/>
                    </a:lnTo>
                    <a:lnTo>
                      <a:pt x="52" y="186"/>
                    </a:lnTo>
                    <a:lnTo>
                      <a:pt x="41" y="179"/>
                    </a:lnTo>
                    <a:lnTo>
                      <a:pt x="35" y="170"/>
                    </a:lnTo>
                    <a:lnTo>
                      <a:pt x="28" y="157"/>
                    </a:lnTo>
                    <a:lnTo>
                      <a:pt x="28" y="146"/>
                    </a:lnTo>
                    <a:lnTo>
                      <a:pt x="28" y="140"/>
                    </a:lnTo>
                    <a:lnTo>
                      <a:pt x="25" y="128"/>
                    </a:lnTo>
                    <a:lnTo>
                      <a:pt x="23" y="117"/>
                    </a:lnTo>
                    <a:lnTo>
                      <a:pt x="28" y="108"/>
                    </a:lnTo>
                    <a:lnTo>
                      <a:pt x="25" y="97"/>
                    </a:lnTo>
                    <a:lnTo>
                      <a:pt x="18" y="88"/>
                    </a:lnTo>
                    <a:lnTo>
                      <a:pt x="13" y="70"/>
                    </a:lnTo>
                    <a:lnTo>
                      <a:pt x="6" y="65"/>
                    </a:lnTo>
                    <a:lnTo>
                      <a:pt x="12" y="53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5" y="15"/>
                    </a:lnTo>
                    <a:lnTo>
                      <a:pt x="15" y="15"/>
                    </a:lnTo>
                    <a:lnTo>
                      <a:pt x="18" y="0"/>
                    </a:lnTo>
                    <a:lnTo>
                      <a:pt x="165" y="1"/>
                    </a:lnTo>
                    <a:lnTo>
                      <a:pt x="265" y="1"/>
                    </a:lnTo>
                    <a:lnTo>
                      <a:pt x="273" y="1"/>
                    </a:lnTo>
                    <a:lnTo>
                      <a:pt x="378" y="5"/>
                    </a:lnTo>
                    <a:lnTo>
                      <a:pt x="513" y="5"/>
                    </a:lnTo>
                    <a:lnTo>
                      <a:pt x="912" y="8"/>
                    </a:lnTo>
                    <a:lnTo>
                      <a:pt x="912" y="15"/>
                    </a:lnTo>
                    <a:lnTo>
                      <a:pt x="907" y="21"/>
                    </a:lnTo>
                    <a:lnTo>
                      <a:pt x="912" y="32"/>
                    </a:lnTo>
                    <a:lnTo>
                      <a:pt x="923" y="46"/>
                    </a:lnTo>
                    <a:lnTo>
                      <a:pt x="927" y="57"/>
                    </a:lnTo>
                    <a:lnTo>
                      <a:pt x="932" y="65"/>
                    </a:lnTo>
                    <a:lnTo>
                      <a:pt x="940" y="70"/>
                    </a:lnTo>
                    <a:lnTo>
                      <a:pt x="938" y="83"/>
                    </a:lnTo>
                    <a:lnTo>
                      <a:pt x="945" y="85"/>
                    </a:lnTo>
                    <a:lnTo>
                      <a:pt x="949" y="93"/>
                    </a:lnTo>
                    <a:lnTo>
                      <a:pt x="960" y="97"/>
                    </a:lnTo>
                    <a:lnTo>
                      <a:pt x="967" y="102"/>
                    </a:lnTo>
                    <a:lnTo>
                      <a:pt x="972" y="117"/>
                    </a:lnTo>
                    <a:lnTo>
                      <a:pt x="977" y="126"/>
                    </a:lnTo>
                    <a:lnTo>
                      <a:pt x="970" y="132"/>
                    </a:lnTo>
                    <a:lnTo>
                      <a:pt x="960" y="133"/>
                    </a:lnTo>
                    <a:lnTo>
                      <a:pt x="945" y="137"/>
                    </a:lnTo>
                    <a:lnTo>
                      <a:pt x="940" y="146"/>
                    </a:lnTo>
                    <a:lnTo>
                      <a:pt x="938" y="155"/>
                    </a:lnTo>
                    <a:lnTo>
                      <a:pt x="943" y="165"/>
                    </a:lnTo>
                    <a:lnTo>
                      <a:pt x="947" y="172"/>
                    </a:lnTo>
                    <a:lnTo>
                      <a:pt x="940" y="179"/>
                    </a:lnTo>
                    <a:lnTo>
                      <a:pt x="932" y="184"/>
                    </a:lnTo>
                    <a:lnTo>
                      <a:pt x="923" y="192"/>
                    </a:lnTo>
                    <a:lnTo>
                      <a:pt x="918" y="197"/>
                    </a:lnTo>
                    <a:lnTo>
                      <a:pt x="909" y="200"/>
                    </a:lnTo>
                    <a:lnTo>
                      <a:pt x="900" y="204"/>
                    </a:lnTo>
                    <a:lnTo>
                      <a:pt x="892" y="205"/>
                    </a:lnTo>
                    <a:lnTo>
                      <a:pt x="883" y="212"/>
                    </a:lnTo>
                    <a:lnTo>
                      <a:pt x="869" y="215"/>
                    </a:lnTo>
                    <a:lnTo>
                      <a:pt x="860" y="217"/>
                    </a:lnTo>
                    <a:lnTo>
                      <a:pt x="850" y="217"/>
                    </a:lnTo>
                    <a:lnTo>
                      <a:pt x="842" y="224"/>
                    </a:lnTo>
                    <a:lnTo>
                      <a:pt x="829" y="233"/>
                    </a:lnTo>
                    <a:lnTo>
                      <a:pt x="822" y="235"/>
                    </a:lnTo>
                    <a:lnTo>
                      <a:pt x="815" y="237"/>
                    </a:lnTo>
                    <a:lnTo>
                      <a:pt x="820" y="252"/>
                    </a:lnTo>
                    <a:lnTo>
                      <a:pt x="830" y="260"/>
                    </a:lnTo>
                    <a:lnTo>
                      <a:pt x="838" y="266"/>
                    </a:lnTo>
                    <a:lnTo>
                      <a:pt x="835" y="279"/>
                    </a:lnTo>
                    <a:lnTo>
                      <a:pt x="829" y="284"/>
                    </a:lnTo>
                    <a:lnTo>
                      <a:pt x="820" y="292"/>
                    </a:lnTo>
                    <a:lnTo>
                      <a:pt x="817" y="302"/>
                    </a:lnTo>
                    <a:lnTo>
                      <a:pt x="807" y="312"/>
                    </a:lnTo>
                    <a:lnTo>
                      <a:pt x="807" y="322"/>
                    </a:lnTo>
                    <a:lnTo>
                      <a:pt x="803" y="332"/>
                    </a:lnTo>
                    <a:lnTo>
                      <a:pt x="802" y="340"/>
                    </a:lnTo>
                    <a:lnTo>
                      <a:pt x="797" y="347"/>
                    </a:lnTo>
                    <a:lnTo>
                      <a:pt x="802" y="357"/>
                    </a:lnTo>
                    <a:lnTo>
                      <a:pt x="797" y="364"/>
                    </a:lnTo>
                    <a:lnTo>
                      <a:pt x="800" y="375"/>
                    </a:lnTo>
                    <a:lnTo>
                      <a:pt x="807" y="384"/>
                    </a:lnTo>
                    <a:lnTo>
                      <a:pt x="812" y="389"/>
                    </a:lnTo>
                    <a:lnTo>
                      <a:pt x="817" y="399"/>
                    </a:lnTo>
                    <a:lnTo>
                      <a:pt x="815" y="407"/>
                    </a:lnTo>
                    <a:lnTo>
                      <a:pt x="817" y="415"/>
                    </a:lnTo>
                    <a:lnTo>
                      <a:pt x="830" y="419"/>
                    </a:lnTo>
                    <a:lnTo>
                      <a:pt x="837" y="426"/>
                    </a:lnTo>
                    <a:lnTo>
                      <a:pt x="843" y="426"/>
                    </a:lnTo>
                    <a:lnTo>
                      <a:pt x="852" y="424"/>
                    </a:lnTo>
                    <a:lnTo>
                      <a:pt x="862" y="424"/>
                    </a:lnTo>
                    <a:lnTo>
                      <a:pt x="865" y="433"/>
                    </a:lnTo>
                    <a:lnTo>
                      <a:pt x="862" y="439"/>
                    </a:lnTo>
                    <a:lnTo>
                      <a:pt x="858" y="449"/>
                    </a:lnTo>
                    <a:lnTo>
                      <a:pt x="850" y="455"/>
                    </a:lnTo>
                    <a:lnTo>
                      <a:pt x="843" y="464"/>
                    </a:lnTo>
                    <a:lnTo>
                      <a:pt x="837" y="474"/>
                    </a:lnTo>
                    <a:lnTo>
                      <a:pt x="535" y="471"/>
                    </a:lnTo>
                    <a:lnTo>
                      <a:pt x="282" y="471"/>
                    </a:lnTo>
                    <a:lnTo>
                      <a:pt x="265" y="471"/>
                    </a:lnTo>
                    <a:lnTo>
                      <a:pt x="133" y="467"/>
                    </a:lnTo>
                    <a:lnTo>
                      <a:pt x="92" y="467"/>
                    </a:lnTo>
                    <a:lnTo>
                      <a:pt x="1" y="459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6" name="Freeform 5"/>
              <p:cNvSpPr>
                <a:spLocks/>
              </p:cNvSpPr>
              <p:nvPr/>
            </p:nvSpPr>
            <p:spPr bwMode="auto">
              <a:xfrm>
                <a:off x="4821678" y="3587777"/>
                <a:ext cx="809978" cy="446680"/>
              </a:xfrm>
              <a:custGeom>
                <a:avLst/>
                <a:gdLst/>
                <a:ahLst/>
                <a:cxnLst>
                  <a:cxn ang="0">
                    <a:pos x="854" y="436"/>
                  </a:cxn>
                  <a:cxn ang="0">
                    <a:pos x="845" y="441"/>
                  </a:cxn>
                  <a:cxn ang="0">
                    <a:pos x="837" y="448"/>
                  </a:cxn>
                  <a:cxn ang="0">
                    <a:pos x="815" y="454"/>
                  </a:cxn>
                  <a:cxn ang="0">
                    <a:pos x="809" y="461"/>
                  </a:cxn>
                  <a:cxn ang="0">
                    <a:pos x="797" y="465"/>
                  </a:cxn>
                  <a:cxn ang="0">
                    <a:pos x="789" y="461"/>
                  </a:cxn>
                  <a:cxn ang="0">
                    <a:pos x="782" y="470"/>
                  </a:cxn>
                  <a:cxn ang="0">
                    <a:pos x="778" y="473"/>
                  </a:cxn>
                  <a:cxn ang="0">
                    <a:pos x="482" y="483"/>
                  </a:cxn>
                  <a:cxn ang="0">
                    <a:pos x="315" y="485"/>
                  </a:cxn>
                  <a:cxn ang="0">
                    <a:pos x="3" y="495"/>
                  </a:cxn>
                  <a:cxn ang="0">
                    <a:pos x="0" y="334"/>
                  </a:cxn>
                  <a:cxn ang="0">
                    <a:pos x="80" y="334"/>
                  </a:cxn>
                  <a:cxn ang="0">
                    <a:pos x="257" y="332"/>
                  </a:cxn>
                  <a:cxn ang="0">
                    <a:pos x="252" y="175"/>
                  </a:cxn>
                  <a:cxn ang="0">
                    <a:pos x="249" y="90"/>
                  </a:cxn>
                  <a:cxn ang="0">
                    <a:pos x="249" y="15"/>
                  </a:cxn>
                  <a:cxn ang="0">
                    <a:pos x="925" y="0"/>
                  </a:cxn>
                  <a:cxn ang="0">
                    <a:pos x="932" y="167"/>
                  </a:cxn>
                  <a:cxn ang="0">
                    <a:pos x="939" y="308"/>
                  </a:cxn>
                  <a:cxn ang="0">
                    <a:pos x="932" y="352"/>
                  </a:cxn>
                  <a:cxn ang="0">
                    <a:pos x="924" y="358"/>
                  </a:cxn>
                  <a:cxn ang="0">
                    <a:pos x="917" y="366"/>
                  </a:cxn>
                  <a:cxn ang="0">
                    <a:pos x="911" y="376"/>
                  </a:cxn>
                  <a:cxn ang="0">
                    <a:pos x="917" y="381"/>
                  </a:cxn>
                  <a:cxn ang="0">
                    <a:pos x="914" y="390"/>
                  </a:cxn>
                  <a:cxn ang="0">
                    <a:pos x="909" y="399"/>
                  </a:cxn>
                  <a:cxn ang="0">
                    <a:pos x="902" y="405"/>
                  </a:cxn>
                  <a:cxn ang="0">
                    <a:pos x="904" y="413"/>
                  </a:cxn>
                  <a:cxn ang="0">
                    <a:pos x="907" y="425"/>
                  </a:cxn>
                  <a:cxn ang="0">
                    <a:pos x="898" y="425"/>
                  </a:cxn>
                  <a:cxn ang="0">
                    <a:pos x="887" y="430"/>
                  </a:cxn>
                  <a:cxn ang="0">
                    <a:pos x="887" y="441"/>
                  </a:cxn>
                  <a:cxn ang="0">
                    <a:pos x="871" y="441"/>
                  </a:cxn>
                  <a:cxn ang="0">
                    <a:pos x="854" y="436"/>
                  </a:cxn>
                </a:cxnLst>
                <a:rect l="0" t="0" r="r" b="b"/>
                <a:pathLst>
                  <a:path w="940" h="496">
                    <a:moveTo>
                      <a:pt x="854" y="436"/>
                    </a:moveTo>
                    <a:lnTo>
                      <a:pt x="845" y="441"/>
                    </a:lnTo>
                    <a:lnTo>
                      <a:pt x="837" y="448"/>
                    </a:lnTo>
                    <a:lnTo>
                      <a:pt x="815" y="454"/>
                    </a:lnTo>
                    <a:lnTo>
                      <a:pt x="809" y="461"/>
                    </a:lnTo>
                    <a:lnTo>
                      <a:pt x="797" y="465"/>
                    </a:lnTo>
                    <a:lnTo>
                      <a:pt x="789" y="461"/>
                    </a:lnTo>
                    <a:lnTo>
                      <a:pt x="782" y="470"/>
                    </a:lnTo>
                    <a:lnTo>
                      <a:pt x="778" y="473"/>
                    </a:lnTo>
                    <a:lnTo>
                      <a:pt x="482" y="483"/>
                    </a:lnTo>
                    <a:lnTo>
                      <a:pt x="315" y="485"/>
                    </a:lnTo>
                    <a:lnTo>
                      <a:pt x="3" y="495"/>
                    </a:lnTo>
                    <a:lnTo>
                      <a:pt x="0" y="334"/>
                    </a:lnTo>
                    <a:lnTo>
                      <a:pt x="80" y="334"/>
                    </a:lnTo>
                    <a:lnTo>
                      <a:pt x="257" y="332"/>
                    </a:lnTo>
                    <a:lnTo>
                      <a:pt x="252" y="175"/>
                    </a:lnTo>
                    <a:lnTo>
                      <a:pt x="249" y="90"/>
                    </a:lnTo>
                    <a:lnTo>
                      <a:pt x="249" y="15"/>
                    </a:lnTo>
                    <a:lnTo>
                      <a:pt x="925" y="0"/>
                    </a:lnTo>
                    <a:lnTo>
                      <a:pt x="932" y="167"/>
                    </a:lnTo>
                    <a:lnTo>
                      <a:pt x="939" y="308"/>
                    </a:lnTo>
                    <a:lnTo>
                      <a:pt x="932" y="352"/>
                    </a:lnTo>
                    <a:lnTo>
                      <a:pt x="924" y="358"/>
                    </a:lnTo>
                    <a:lnTo>
                      <a:pt x="917" y="366"/>
                    </a:lnTo>
                    <a:lnTo>
                      <a:pt x="911" y="376"/>
                    </a:lnTo>
                    <a:lnTo>
                      <a:pt x="917" y="381"/>
                    </a:lnTo>
                    <a:lnTo>
                      <a:pt x="914" y="390"/>
                    </a:lnTo>
                    <a:lnTo>
                      <a:pt x="909" y="399"/>
                    </a:lnTo>
                    <a:lnTo>
                      <a:pt x="902" y="405"/>
                    </a:lnTo>
                    <a:lnTo>
                      <a:pt x="904" y="413"/>
                    </a:lnTo>
                    <a:lnTo>
                      <a:pt x="907" y="425"/>
                    </a:lnTo>
                    <a:lnTo>
                      <a:pt x="898" y="425"/>
                    </a:lnTo>
                    <a:lnTo>
                      <a:pt x="887" y="430"/>
                    </a:lnTo>
                    <a:lnTo>
                      <a:pt x="887" y="441"/>
                    </a:lnTo>
                    <a:lnTo>
                      <a:pt x="871" y="441"/>
                    </a:lnTo>
                    <a:lnTo>
                      <a:pt x="854" y="43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7" name="Freeform 6"/>
              <p:cNvSpPr>
                <a:spLocks/>
              </p:cNvSpPr>
              <p:nvPr/>
            </p:nvSpPr>
            <p:spPr bwMode="auto">
              <a:xfrm>
                <a:off x="5927212" y="4217271"/>
                <a:ext cx="330885" cy="384541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165" y="12"/>
                  </a:cxn>
                  <a:cxn ang="0">
                    <a:pos x="165" y="33"/>
                  </a:cxn>
                  <a:cxn ang="0">
                    <a:pos x="184" y="37"/>
                  </a:cxn>
                  <a:cxn ang="0">
                    <a:pos x="212" y="28"/>
                  </a:cxn>
                  <a:cxn ang="0">
                    <a:pos x="231" y="33"/>
                  </a:cxn>
                  <a:cxn ang="0">
                    <a:pos x="264" y="28"/>
                  </a:cxn>
                  <a:cxn ang="0">
                    <a:pos x="279" y="28"/>
                  </a:cxn>
                  <a:cxn ang="0">
                    <a:pos x="281" y="50"/>
                  </a:cxn>
                  <a:cxn ang="0">
                    <a:pos x="279" y="70"/>
                  </a:cxn>
                  <a:cxn ang="0">
                    <a:pos x="269" y="86"/>
                  </a:cxn>
                  <a:cxn ang="0">
                    <a:pos x="279" y="101"/>
                  </a:cxn>
                  <a:cxn ang="0">
                    <a:pos x="296" y="106"/>
                  </a:cxn>
                  <a:cxn ang="0">
                    <a:pos x="300" y="126"/>
                  </a:cxn>
                  <a:cxn ang="0">
                    <a:pos x="316" y="139"/>
                  </a:cxn>
                  <a:cxn ang="0">
                    <a:pos x="320" y="156"/>
                  </a:cxn>
                  <a:cxn ang="0">
                    <a:pos x="336" y="170"/>
                  </a:cxn>
                  <a:cxn ang="0">
                    <a:pos x="346" y="192"/>
                  </a:cxn>
                  <a:cxn ang="0">
                    <a:pos x="346" y="213"/>
                  </a:cxn>
                  <a:cxn ang="0">
                    <a:pos x="355" y="238"/>
                  </a:cxn>
                  <a:cxn ang="0">
                    <a:pos x="364" y="250"/>
                  </a:cxn>
                  <a:cxn ang="0">
                    <a:pos x="369" y="266"/>
                  </a:cxn>
                  <a:cxn ang="0">
                    <a:pos x="366" y="283"/>
                  </a:cxn>
                  <a:cxn ang="0">
                    <a:pos x="356" y="308"/>
                  </a:cxn>
                  <a:cxn ang="0">
                    <a:pos x="341" y="321"/>
                  </a:cxn>
                  <a:cxn ang="0">
                    <a:pos x="341" y="339"/>
                  </a:cxn>
                  <a:cxn ang="0">
                    <a:pos x="361" y="352"/>
                  </a:cxn>
                  <a:cxn ang="0">
                    <a:pos x="369" y="371"/>
                  </a:cxn>
                  <a:cxn ang="0">
                    <a:pos x="378" y="391"/>
                  </a:cxn>
                  <a:cxn ang="0">
                    <a:pos x="256" y="418"/>
                  </a:cxn>
                  <a:cxn ang="0">
                    <a:pos x="0" y="312"/>
                  </a:cxn>
                  <a:cxn ang="0">
                    <a:pos x="30" y="153"/>
                  </a:cxn>
                  <a:cxn ang="0">
                    <a:pos x="41" y="78"/>
                  </a:cxn>
                  <a:cxn ang="0">
                    <a:pos x="67" y="63"/>
                  </a:cxn>
                  <a:cxn ang="0">
                    <a:pos x="152" y="46"/>
                  </a:cxn>
                </a:cxnLst>
                <a:rect l="0" t="0" r="r" b="b"/>
                <a:pathLst>
                  <a:path w="384" h="427">
                    <a:moveTo>
                      <a:pt x="152" y="46"/>
                    </a:moveTo>
                    <a:lnTo>
                      <a:pt x="150" y="0"/>
                    </a:lnTo>
                    <a:lnTo>
                      <a:pt x="159" y="1"/>
                    </a:lnTo>
                    <a:lnTo>
                      <a:pt x="165" y="12"/>
                    </a:lnTo>
                    <a:lnTo>
                      <a:pt x="164" y="25"/>
                    </a:lnTo>
                    <a:lnTo>
                      <a:pt x="165" y="33"/>
                    </a:lnTo>
                    <a:lnTo>
                      <a:pt x="174" y="37"/>
                    </a:lnTo>
                    <a:lnTo>
                      <a:pt x="184" y="37"/>
                    </a:lnTo>
                    <a:lnTo>
                      <a:pt x="202" y="28"/>
                    </a:lnTo>
                    <a:lnTo>
                      <a:pt x="212" y="28"/>
                    </a:lnTo>
                    <a:lnTo>
                      <a:pt x="219" y="32"/>
                    </a:lnTo>
                    <a:lnTo>
                      <a:pt x="231" y="33"/>
                    </a:lnTo>
                    <a:lnTo>
                      <a:pt x="239" y="33"/>
                    </a:lnTo>
                    <a:lnTo>
                      <a:pt x="264" y="28"/>
                    </a:lnTo>
                    <a:lnTo>
                      <a:pt x="269" y="25"/>
                    </a:lnTo>
                    <a:lnTo>
                      <a:pt x="279" y="28"/>
                    </a:lnTo>
                    <a:lnTo>
                      <a:pt x="284" y="37"/>
                    </a:lnTo>
                    <a:lnTo>
                      <a:pt x="281" y="50"/>
                    </a:lnTo>
                    <a:lnTo>
                      <a:pt x="279" y="57"/>
                    </a:lnTo>
                    <a:lnTo>
                      <a:pt x="279" y="70"/>
                    </a:lnTo>
                    <a:lnTo>
                      <a:pt x="271" y="78"/>
                    </a:lnTo>
                    <a:lnTo>
                      <a:pt x="269" y="86"/>
                    </a:lnTo>
                    <a:lnTo>
                      <a:pt x="269" y="98"/>
                    </a:lnTo>
                    <a:lnTo>
                      <a:pt x="279" y="101"/>
                    </a:lnTo>
                    <a:lnTo>
                      <a:pt x="287" y="105"/>
                    </a:lnTo>
                    <a:lnTo>
                      <a:pt x="296" y="106"/>
                    </a:lnTo>
                    <a:lnTo>
                      <a:pt x="298" y="119"/>
                    </a:lnTo>
                    <a:lnTo>
                      <a:pt x="300" y="126"/>
                    </a:lnTo>
                    <a:lnTo>
                      <a:pt x="309" y="132"/>
                    </a:lnTo>
                    <a:lnTo>
                      <a:pt x="316" y="139"/>
                    </a:lnTo>
                    <a:lnTo>
                      <a:pt x="324" y="143"/>
                    </a:lnTo>
                    <a:lnTo>
                      <a:pt x="320" y="156"/>
                    </a:lnTo>
                    <a:lnTo>
                      <a:pt x="326" y="165"/>
                    </a:lnTo>
                    <a:lnTo>
                      <a:pt x="336" y="170"/>
                    </a:lnTo>
                    <a:lnTo>
                      <a:pt x="341" y="179"/>
                    </a:lnTo>
                    <a:lnTo>
                      <a:pt x="346" y="192"/>
                    </a:lnTo>
                    <a:lnTo>
                      <a:pt x="349" y="203"/>
                    </a:lnTo>
                    <a:lnTo>
                      <a:pt x="346" y="213"/>
                    </a:lnTo>
                    <a:lnTo>
                      <a:pt x="341" y="223"/>
                    </a:lnTo>
                    <a:lnTo>
                      <a:pt x="355" y="238"/>
                    </a:lnTo>
                    <a:lnTo>
                      <a:pt x="360" y="243"/>
                    </a:lnTo>
                    <a:lnTo>
                      <a:pt x="364" y="250"/>
                    </a:lnTo>
                    <a:lnTo>
                      <a:pt x="371" y="256"/>
                    </a:lnTo>
                    <a:lnTo>
                      <a:pt x="369" y="266"/>
                    </a:lnTo>
                    <a:lnTo>
                      <a:pt x="364" y="276"/>
                    </a:lnTo>
                    <a:lnTo>
                      <a:pt x="366" y="283"/>
                    </a:lnTo>
                    <a:lnTo>
                      <a:pt x="360" y="292"/>
                    </a:lnTo>
                    <a:lnTo>
                      <a:pt x="356" y="308"/>
                    </a:lnTo>
                    <a:lnTo>
                      <a:pt x="355" y="316"/>
                    </a:lnTo>
                    <a:lnTo>
                      <a:pt x="341" y="321"/>
                    </a:lnTo>
                    <a:lnTo>
                      <a:pt x="336" y="331"/>
                    </a:lnTo>
                    <a:lnTo>
                      <a:pt x="341" y="339"/>
                    </a:lnTo>
                    <a:lnTo>
                      <a:pt x="355" y="343"/>
                    </a:lnTo>
                    <a:lnTo>
                      <a:pt x="361" y="352"/>
                    </a:lnTo>
                    <a:lnTo>
                      <a:pt x="364" y="361"/>
                    </a:lnTo>
                    <a:lnTo>
                      <a:pt x="369" y="371"/>
                    </a:lnTo>
                    <a:lnTo>
                      <a:pt x="375" y="379"/>
                    </a:lnTo>
                    <a:lnTo>
                      <a:pt x="378" y="391"/>
                    </a:lnTo>
                    <a:lnTo>
                      <a:pt x="383" y="407"/>
                    </a:lnTo>
                    <a:lnTo>
                      <a:pt x="256" y="418"/>
                    </a:lnTo>
                    <a:lnTo>
                      <a:pt x="3" y="426"/>
                    </a:lnTo>
                    <a:lnTo>
                      <a:pt x="0" y="312"/>
                    </a:lnTo>
                    <a:lnTo>
                      <a:pt x="39" y="311"/>
                    </a:lnTo>
                    <a:lnTo>
                      <a:pt x="30" y="153"/>
                    </a:lnTo>
                    <a:lnTo>
                      <a:pt x="28" y="78"/>
                    </a:lnTo>
                    <a:lnTo>
                      <a:pt x="41" y="78"/>
                    </a:lnTo>
                    <a:lnTo>
                      <a:pt x="41" y="63"/>
                    </a:lnTo>
                    <a:lnTo>
                      <a:pt x="67" y="63"/>
                    </a:lnTo>
                    <a:lnTo>
                      <a:pt x="68" y="50"/>
                    </a:lnTo>
                    <a:lnTo>
                      <a:pt x="152" y="46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8" name="Freeform 7"/>
              <p:cNvSpPr>
                <a:spLocks/>
              </p:cNvSpPr>
              <p:nvPr/>
            </p:nvSpPr>
            <p:spPr bwMode="auto">
              <a:xfrm>
                <a:off x="4527845" y="4040761"/>
                <a:ext cx="553198" cy="727656"/>
              </a:xfrm>
              <a:custGeom>
                <a:avLst/>
                <a:gdLst/>
                <a:ahLst/>
                <a:cxnLst>
                  <a:cxn ang="0">
                    <a:pos x="57" y="797"/>
                  </a:cxn>
                  <a:cxn ang="0">
                    <a:pos x="13" y="624"/>
                  </a:cxn>
                  <a:cxn ang="0">
                    <a:pos x="8" y="475"/>
                  </a:cxn>
                  <a:cxn ang="0">
                    <a:pos x="0" y="93"/>
                  </a:cxn>
                  <a:cxn ang="0">
                    <a:pos x="33" y="97"/>
                  </a:cxn>
                  <a:cxn ang="0">
                    <a:pos x="55" y="90"/>
                  </a:cxn>
                  <a:cxn ang="0">
                    <a:pos x="83" y="88"/>
                  </a:cxn>
                  <a:cxn ang="0">
                    <a:pos x="126" y="75"/>
                  </a:cxn>
                  <a:cxn ang="0">
                    <a:pos x="164" y="77"/>
                  </a:cxn>
                  <a:cxn ang="0">
                    <a:pos x="184" y="68"/>
                  </a:cxn>
                  <a:cxn ang="0">
                    <a:pos x="226" y="17"/>
                  </a:cxn>
                  <a:cxn ang="0">
                    <a:pos x="240" y="0"/>
                  </a:cxn>
                  <a:cxn ang="0">
                    <a:pos x="259" y="12"/>
                  </a:cxn>
                  <a:cxn ang="0">
                    <a:pos x="277" y="32"/>
                  </a:cxn>
                  <a:cxn ang="0">
                    <a:pos x="282" y="45"/>
                  </a:cxn>
                  <a:cxn ang="0">
                    <a:pos x="293" y="61"/>
                  </a:cxn>
                  <a:cxn ang="0">
                    <a:pos x="309" y="70"/>
                  </a:cxn>
                  <a:cxn ang="0">
                    <a:pos x="315" y="99"/>
                  </a:cxn>
                  <a:cxn ang="0">
                    <a:pos x="342" y="133"/>
                  </a:cxn>
                  <a:cxn ang="0">
                    <a:pos x="366" y="146"/>
                  </a:cxn>
                  <a:cxn ang="0">
                    <a:pos x="406" y="183"/>
                  </a:cxn>
                  <a:cxn ang="0">
                    <a:pos x="412" y="208"/>
                  </a:cxn>
                  <a:cxn ang="0">
                    <a:pos x="412" y="228"/>
                  </a:cxn>
                  <a:cxn ang="0">
                    <a:pos x="412" y="255"/>
                  </a:cxn>
                  <a:cxn ang="0">
                    <a:pos x="411" y="286"/>
                  </a:cxn>
                  <a:cxn ang="0">
                    <a:pos x="412" y="310"/>
                  </a:cxn>
                  <a:cxn ang="0">
                    <a:pos x="412" y="337"/>
                  </a:cxn>
                  <a:cxn ang="0">
                    <a:pos x="422" y="362"/>
                  </a:cxn>
                  <a:cxn ang="0">
                    <a:pos x="412" y="392"/>
                  </a:cxn>
                  <a:cxn ang="0">
                    <a:pos x="419" y="412"/>
                  </a:cxn>
                  <a:cxn ang="0">
                    <a:pos x="453" y="437"/>
                  </a:cxn>
                  <a:cxn ang="0">
                    <a:pos x="479" y="446"/>
                  </a:cxn>
                  <a:cxn ang="0">
                    <a:pos x="509" y="448"/>
                  </a:cxn>
                  <a:cxn ang="0">
                    <a:pos x="582" y="490"/>
                  </a:cxn>
                  <a:cxn ang="0">
                    <a:pos x="614" y="528"/>
                  </a:cxn>
                  <a:cxn ang="0">
                    <a:pos x="622" y="548"/>
                  </a:cxn>
                  <a:cxn ang="0">
                    <a:pos x="634" y="592"/>
                  </a:cxn>
                  <a:cxn ang="0">
                    <a:pos x="641" y="620"/>
                  </a:cxn>
                  <a:cxn ang="0">
                    <a:pos x="627" y="630"/>
                  </a:cxn>
                  <a:cxn ang="0">
                    <a:pos x="594" y="670"/>
                  </a:cxn>
                  <a:cxn ang="0">
                    <a:pos x="514" y="713"/>
                  </a:cxn>
                  <a:cxn ang="0">
                    <a:pos x="486" y="719"/>
                  </a:cxn>
                  <a:cxn ang="0">
                    <a:pos x="427" y="708"/>
                  </a:cxn>
                  <a:cxn ang="0">
                    <a:pos x="355" y="724"/>
                  </a:cxn>
                  <a:cxn ang="0">
                    <a:pos x="295" y="730"/>
                  </a:cxn>
                  <a:cxn ang="0">
                    <a:pos x="247" y="739"/>
                  </a:cxn>
                  <a:cxn ang="0">
                    <a:pos x="193" y="730"/>
                  </a:cxn>
                  <a:cxn ang="0">
                    <a:pos x="148" y="788"/>
                  </a:cxn>
                </a:cxnLst>
                <a:rect l="0" t="0" r="r" b="b"/>
                <a:pathLst>
                  <a:path w="642" h="808">
                    <a:moveTo>
                      <a:pt x="79" y="797"/>
                    </a:moveTo>
                    <a:lnTo>
                      <a:pt x="57" y="797"/>
                    </a:lnTo>
                    <a:lnTo>
                      <a:pt x="13" y="807"/>
                    </a:lnTo>
                    <a:lnTo>
                      <a:pt x="13" y="624"/>
                    </a:lnTo>
                    <a:lnTo>
                      <a:pt x="10" y="546"/>
                    </a:lnTo>
                    <a:lnTo>
                      <a:pt x="8" y="475"/>
                    </a:lnTo>
                    <a:lnTo>
                      <a:pt x="1" y="195"/>
                    </a:lnTo>
                    <a:lnTo>
                      <a:pt x="0" y="93"/>
                    </a:lnTo>
                    <a:lnTo>
                      <a:pt x="13" y="97"/>
                    </a:lnTo>
                    <a:lnTo>
                      <a:pt x="33" y="97"/>
                    </a:lnTo>
                    <a:lnTo>
                      <a:pt x="45" y="93"/>
                    </a:lnTo>
                    <a:lnTo>
                      <a:pt x="55" y="90"/>
                    </a:lnTo>
                    <a:lnTo>
                      <a:pt x="70" y="88"/>
                    </a:lnTo>
                    <a:lnTo>
                      <a:pt x="83" y="88"/>
                    </a:lnTo>
                    <a:lnTo>
                      <a:pt x="102" y="75"/>
                    </a:lnTo>
                    <a:lnTo>
                      <a:pt x="126" y="75"/>
                    </a:lnTo>
                    <a:lnTo>
                      <a:pt x="142" y="81"/>
                    </a:lnTo>
                    <a:lnTo>
                      <a:pt x="164" y="77"/>
                    </a:lnTo>
                    <a:lnTo>
                      <a:pt x="173" y="72"/>
                    </a:lnTo>
                    <a:lnTo>
                      <a:pt x="184" y="68"/>
                    </a:lnTo>
                    <a:lnTo>
                      <a:pt x="192" y="59"/>
                    </a:lnTo>
                    <a:lnTo>
                      <a:pt x="226" y="17"/>
                    </a:lnTo>
                    <a:lnTo>
                      <a:pt x="232" y="6"/>
                    </a:lnTo>
                    <a:lnTo>
                      <a:pt x="240" y="0"/>
                    </a:lnTo>
                    <a:lnTo>
                      <a:pt x="247" y="6"/>
                    </a:lnTo>
                    <a:lnTo>
                      <a:pt x="259" y="12"/>
                    </a:lnTo>
                    <a:lnTo>
                      <a:pt x="267" y="23"/>
                    </a:lnTo>
                    <a:lnTo>
                      <a:pt x="277" y="32"/>
                    </a:lnTo>
                    <a:lnTo>
                      <a:pt x="282" y="39"/>
                    </a:lnTo>
                    <a:lnTo>
                      <a:pt x="282" y="45"/>
                    </a:lnTo>
                    <a:lnTo>
                      <a:pt x="282" y="52"/>
                    </a:lnTo>
                    <a:lnTo>
                      <a:pt x="293" y="61"/>
                    </a:lnTo>
                    <a:lnTo>
                      <a:pt x="302" y="65"/>
                    </a:lnTo>
                    <a:lnTo>
                      <a:pt x="309" y="70"/>
                    </a:lnTo>
                    <a:lnTo>
                      <a:pt x="315" y="81"/>
                    </a:lnTo>
                    <a:lnTo>
                      <a:pt x="315" y="99"/>
                    </a:lnTo>
                    <a:lnTo>
                      <a:pt x="319" y="108"/>
                    </a:lnTo>
                    <a:lnTo>
                      <a:pt x="342" y="133"/>
                    </a:lnTo>
                    <a:lnTo>
                      <a:pt x="355" y="139"/>
                    </a:lnTo>
                    <a:lnTo>
                      <a:pt x="366" y="146"/>
                    </a:lnTo>
                    <a:lnTo>
                      <a:pt x="380" y="163"/>
                    </a:lnTo>
                    <a:lnTo>
                      <a:pt x="406" y="183"/>
                    </a:lnTo>
                    <a:lnTo>
                      <a:pt x="411" y="195"/>
                    </a:lnTo>
                    <a:lnTo>
                      <a:pt x="412" y="208"/>
                    </a:lnTo>
                    <a:lnTo>
                      <a:pt x="412" y="217"/>
                    </a:lnTo>
                    <a:lnTo>
                      <a:pt x="412" y="228"/>
                    </a:lnTo>
                    <a:lnTo>
                      <a:pt x="412" y="245"/>
                    </a:lnTo>
                    <a:lnTo>
                      <a:pt x="412" y="255"/>
                    </a:lnTo>
                    <a:lnTo>
                      <a:pt x="412" y="266"/>
                    </a:lnTo>
                    <a:lnTo>
                      <a:pt x="411" y="286"/>
                    </a:lnTo>
                    <a:lnTo>
                      <a:pt x="412" y="299"/>
                    </a:lnTo>
                    <a:lnTo>
                      <a:pt x="412" y="310"/>
                    </a:lnTo>
                    <a:lnTo>
                      <a:pt x="411" y="323"/>
                    </a:lnTo>
                    <a:lnTo>
                      <a:pt x="412" y="337"/>
                    </a:lnTo>
                    <a:lnTo>
                      <a:pt x="419" y="346"/>
                    </a:lnTo>
                    <a:lnTo>
                      <a:pt x="422" y="362"/>
                    </a:lnTo>
                    <a:lnTo>
                      <a:pt x="422" y="375"/>
                    </a:lnTo>
                    <a:lnTo>
                      <a:pt x="412" y="392"/>
                    </a:lnTo>
                    <a:lnTo>
                      <a:pt x="412" y="405"/>
                    </a:lnTo>
                    <a:lnTo>
                      <a:pt x="419" y="412"/>
                    </a:lnTo>
                    <a:lnTo>
                      <a:pt x="427" y="415"/>
                    </a:lnTo>
                    <a:lnTo>
                      <a:pt x="453" y="437"/>
                    </a:lnTo>
                    <a:lnTo>
                      <a:pt x="466" y="445"/>
                    </a:lnTo>
                    <a:lnTo>
                      <a:pt x="479" y="446"/>
                    </a:lnTo>
                    <a:lnTo>
                      <a:pt x="499" y="448"/>
                    </a:lnTo>
                    <a:lnTo>
                      <a:pt x="509" y="448"/>
                    </a:lnTo>
                    <a:lnTo>
                      <a:pt x="567" y="479"/>
                    </a:lnTo>
                    <a:lnTo>
                      <a:pt x="582" y="490"/>
                    </a:lnTo>
                    <a:lnTo>
                      <a:pt x="607" y="519"/>
                    </a:lnTo>
                    <a:lnTo>
                      <a:pt x="614" y="528"/>
                    </a:lnTo>
                    <a:lnTo>
                      <a:pt x="618" y="535"/>
                    </a:lnTo>
                    <a:lnTo>
                      <a:pt x="622" y="548"/>
                    </a:lnTo>
                    <a:lnTo>
                      <a:pt x="634" y="579"/>
                    </a:lnTo>
                    <a:lnTo>
                      <a:pt x="634" y="592"/>
                    </a:lnTo>
                    <a:lnTo>
                      <a:pt x="633" y="602"/>
                    </a:lnTo>
                    <a:lnTo>
                      <a:pt x="641" y="620"/>
                    </a:lnTo>
                    <a:lnTo>
                      <a:pt x="634" y="626"/>
                    </a:lnTo>
                    <a:lnTo>
                      <a:pt x="627" y="630"/>
                    </a:lnTo>
                    <a:lnTo>
                      <a:pt x="607" y="650"/>
                    </a:lnTo>
                    <a:lnTo>
                      <a:pt x="594" y="670"/>
                    </a:lnTo>
                    <a:lnTo>
                      <a:pt x="582" y="679"/>
                    </a:lnTo>
                    <a:lnTo>
                      <a:pt x="514" y="713"/>
                    </a:lnTo>
                    <a:lnTo>
                      <a:pt x="504" y="713"/>
                    </a:lnTo>
                    <a:lnTo>
                      <a:pt x="486" y="719"/>
                    </a:lnTo>
                    <a:lnTo>
                      <a:pt x="469" y="719"/>
                    </a:lnTo>
                    <a:lnTo>
                      <a:pt x="427" y="708"/>
                    </a:lnTo>
                    <a:lnTo>
                      <a:pt x="382" y="713"/>
                    </a:lnTo>
                    <a:lnTo>
                      <a:pt x="355" y="724"/>
                    </a:lnTo>
                    <a:lnTo>
                      <a:pt x="309" y="728"/>
                    </a:lnTo>
                    <a:lnTo>
                      <a:pt x="295" y="730"/>
                    </a:lnTo>
                    <a:lnTo>
                      <a:pt x="272" y="739"/>
                    </a:lnTo>
                    <a:lnTo>
                      <a:pt x="247" y="739"/>
                    </a:lnTo>
                    <a:lnTo>
                      <a:pt x="215" y="724"/>
                    </a:lnTo>
                    <a:lnTo>
                      <a:pt x="193" y="730"/>
                    </a:lnTo>
                    <a:lnTo>
                      <a:pt x="177" y="742"/>
                    </a:lnTo>
                    <a:lnTo>
                      <a:pt x="148" y="788"/>
                    </a:lnTo>
                    <a:lnTo>
                      <a:pt x="79" y="797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9" name="Freeform 8"/>
              <p:cNvSpPr>
                <a:spLocks/>
              </p:cNvSpPr>
              <p:nvPr/>
            </p:nvSpPr>
            <p:spPr bwMode="auto">
              <a:xfrm>
                <a:off x="3783355" y="2572842"/>
                <a:ext cx="742767" cy="1045554"/>
              </a:xfrm>
              <a:custGeom>
                <a:avLst/>
                <a:gdLst/>
                <a:ahLst/>
                <a:cxnLst>
                  <a:cxn ang="0">
                    <a:pos x="450" y="1112"/>
                  </a:cxn>
                  <a:cxn ang="0">
                    <a:pos x="399" y="1113"/>
                  </a:cxn>
                  <a:cxn ang="0">
                    <a:pos x="349" y="1086"/>
                  </a:cxn>
                  <a:cxn ang="0">
                    <a:pos x="299" y="1057"/>
                  </a:cxn>
                  <a:cxn ang="0">
                    <a:pos x="254" y="1026"/>
                  </a:cxn>
                  <a:cxn ang="0">
                    <a:pos x="207" y="1018"/>
                  </a:cxn>
                  <a:cxn ang="0">
                    <a:pos x="150" y="979"/>
                  </a:cxn>
                  <a:cxn ang="0">
                    <a:pos x="101" y="921"/>
                  </a:cxn>
                  <a:cxn ang="0">
                    <a:pos x="57" y="873"/>
                  </a:cxn>
                  <a:cxn ang="0">
                    <a:pos x="35" y="828"/>
                  </a:cxn>
                  <a:cxn ang="0">
                    <a:pos x="45" y="774"/>
                  </a:cxn>
                  <a:cxn ang="0">
                    <a:pos x="61" y="743"/>
                  </a:cxn>
                  <a:cxn ang="0">
                    <a:pos x="39" y="692"/>
                  </a:cxn>
                  <a:cxn ang="0">
                    <a:pos x="63" y="643"/>
                  </a:cxn>
                  <a:cxn ang="0">
                    <a:pos x="15" y="626"/>
                  </a:cxn>
                  <a:cxn ang="0">
                    <a:pos x="5" y="576"/>
                  </a:cxn>
                  <a:cxn ang="0">
                    <a:pos x="17" y="522"/>
                  </a:cxn>
                  <a:cxn ang="0">
                    <a:pos x="23" y="470"/>
                  </a:cxn>
                  <a:cxn ang="0">
                    <a:pos x="63" y="437"/>
                  </a:cxn>
                  <a:cxn ang="0">
                    <a:pos x="121" y="415"/>
                  </a:cxn>
                  <a:cxn ang="0">
                    <a:pos x="139" y="374"/>
                  </a:cxn>
                  <a:cxn ang="0">
                    <a:pos x="174" y="335"/>
                  </a:cxn>
                  <a:cxn ang="0">
                    <a:pos x="143" y="288"/>
                  </a:cxn>
                  <a:cxn ang="0">
                    <a:pos x="115" y="234"/>
                  </a:cxn>
                  <a:cxn ang="0">
                    <a:pos x="73" y="195"/>
                  </a:cxn>
                  <a:cxn ang="0">
                    <a:pos x="79" y="150"/>
                  </a:cxn>
                  <a:cxn ang="0">
                    <a:pos x="92" y="95"/>
                  </a:cxn>
                  <a:cxn ang="0">
                    <a:pos x="119" y="50"/>
                  </a:cxn>
                  <a:cxn ang="0">
                    <a:pos x="167" y="19"/>
                  </a:cxn>
                  <a:cxn ang="0">
                    <a:pos x="214" y="0"/>
                  </a:cxn>
                  <a:cxn ang="0">
                    <a:pos x="252" y="37"/>
                  </a:cxn>
                  <a:cxn ang="0">
                    <a:pos x="312" y="13"/>
                  </a:cxn>
                  <a:cxn ang="0">
                    <a:pos x="343" y="37"/>
                  </a:cxn>
                  <a:cxn ang="0">
                    <a:pos x="342" y="86"/>
                  </a:cxn>
                  <a:cxn ang="0">
                    <a:pos x="357" y="135"/>
                  </a:cxn>
                  <a:cxn ang="0">
                    <a:pos x="397" y="179"/>
                  </a:cxn>
                  <a:cxn ang="0">
                    <a:pos x="432" y="210"/>
                  </a:cxn>
                  <a:cxn ang="0">
                    <a:pos x="484" y="262"/>
                  </a:cxn>
                  <a:cxn ang="0">
                    <a:pos x="524" y="295"/>
                  </a:cxn>
                  <a:cxn ang="0">
                    <a:pos x="534" y="342"/>
                  </a:cxn>
                  <a:cxn ang="0">
                    <a:pos x="579" y="379"/>
                  </a:cxn>
                  <a:cxn ang="0">
                    <a:pos x="632" y="422"/>
                  </a:cxn>
                  <a:cxn ang="0">
                    <a:pos x="679" y="442"/>
                  </a:cxn>
                  <a:cxn ang="0">
                    <a:pos x="714" y="481"/>
                  </a:cxn>
                  <a:cxn ang="0">
                    <a:pos x="854" y="526"/>
                  </a:cxn>
                  <a:cxn ang="0">
                    <a:pos x="833" y="574"/>
                  </a:cxn>
                  <a:cxn ang="0">
                    <a:pos x="796" y="637"/>
                  </a:cxn>
                  <a:cxn ang="0">
                    <a:pos x="762" y="689"/>
                  </a:cxn>
                  <a:cxn ang="0">
                    <a:pos x="632" y="724"/>
                  </a:cxn>
                  <a:cxn ang="0">
                    <a:pos x="634" y="794"/>
                  </a:cxn>
                  <a:cxn ang="0">
                    <a:pos x="619" y="853"/>
                  </a:cxn>
                  <a:cxn ang="0">
                    <a:pos x="574" y="926"/>
                  </a:cxn>
                  <a:cxn ang="0">
                    <a:pos x="579" y="1021"/>
                  </a:cxn>
                  <a:cxn ang="0">
                    <a:pos x="644" y="1053"/>
                  </a:cxn>
                  <a:cxn ang="0">
                    <a:pos x="722" y="1086"/>
                  </a:cxn>
                  <a:cxn ang="0">
                    <a:pos x="714" y="1157"/>
                  </a:cxn>
                </a:cxnLst>
                <a:rect l="0" t="0" r="r" b="b"/>
                <a:pathLst>
                  <a:path w="862" h="1161">
                    <a:moveTo>
                      <a:pt x="490" y="1145"/>
                    </a:moveTo>
                    <a:lnTo>
                      <a:pt x="482" y="1133"/>
                    </a:lnTo>
                    <a:lnTo>
                      <a:pt x="474" y="1125"/>
                    </a:lnTo>
                    <a:lnTo>
                      <a:pt x="469" y="1123"/>
                    </a:lnTo>
                    <a:lnTo>
                      <a:pt x="456" y="1118"/>
                    </a:lnTo>
                    <a:lnTo>
                      <a:pt x="450" y="1112"/>
                    </a:lnTo>
                    <a:lnTo>
                      <a:pt x="442" y="1108"/>
                    </a:lnTo>
                    <a:lnTo>
                      <a:pt x="430" y="1099"/>
                    </a:lnTo>
                    <a:lnTo>
                      <a:pt x="425" y="1105"/>
                    </a:lnTo>
                    <a:lnTo>
                      <a:pt x="417" y="1113"/>
                    </a:lnTo>
                    <a:lnTo>
                      <a:pt x="407" y="1118"/>
                    </a:lnTo>
                    <a:lnTo>
                      <a:pt x="399" y="1113"/>
                    </a:lnTo>
                    <a:lnTo>
                      <a:pt x="397" y="1103"/>
                    </a:lnTo>
                    <a:lnTo>
                      <a:pt x="394" y="1092"/>
                    </a:lnTo>
                    <a:lnTo>
                      <a:pt x="383" y="1086"/>
                    </a:lnTo>
                    <a:lnTo>
                      <a:pt x="370" y="1085"/>
                    </a:lnTo>
                    <a:lnTo>
                      <a:pt x="357" y="1086"/>
                    </a:lnTo>
                    <a:lnTo>
                      <a:pt x="349" y="1086"/>
                    </a:lnTo>
                    <a:lnTo>
                      <a:pt x="342" y="1086"/>
                    </a:lnTo>
                    <a:lnTo>
                      <a:pt x="332" y="1081"/>
                    </a:lnTo>
                    <a:lnTo>
                      <a:pt x="319" y="1072"/>
                    </a:lnTo>
                    <a:lnTo>
                      <a:pt x="312" y="1066"/>
                    </a:lnTo>
                    <a:lnTo>
                      <a:pt x="305" y="1063"/>
                    </a:lnTo>
                    <a:lnTo>
                      <a:pt x="299" y="1057"/>
                    </a:lnTo>
                    <a:lnTo>
                      <a:pt x="295" y="1046"/>
                    </a:lnTo>
                    <a:lnTo>
                      <a:pt x="290" y="1041"/>
                    </a:lnTo>
                    <a:lnTo>
                      <a:pt x="279" y="1041"/>
                    </a:lnTo>
                    <a:lnTo>
                      <a:pt x="268" y="1033"/>
                    </a:lnTo>
                    <a:lnTo>
                      <a:pt x="262" y="1033"/>
                    </a:lnTo>
                    <a:lnTo>
                      <a:pt x="254" y="1026"/>
                    </a:lnTo>
                    <a:lnTo>
                      <a:pt x="248" y="1018"/>
                    </a:lnTo>
                    <a:lnTo>
                      <a:pt x="239" y="1018"/>
                    </a:lnTo>
                    <a:lnTo>
                      <a:pt x="230" y="1013"/>
                    </a:lnTo>
                    <a:lnTo>
                      <a:pt x="223" y="1021"/>
                    </a:lnTo>
                    <a:lnTo>
                      <a:pt x="215" y="1021"/>
                    </a:lnTo>
                    <a:lnTo>
                      <a:pt x="207" y="1018"/>
                    </a:lnTo>
                    <a:lnTo>
                      <a:pt x="187" y="1008"/>
                    </a:lnTo>
                    <a:lnTo>
                      <a:pt x="175" y="1011"/>
                    </a:lnTo>
                    <a:lnTo>
                      <a:pt x="168" y="1006"/>
                    </a:lnTo>
                    <a:lnTo>
                      <a:pt x="167" y="991"/>
                    </a:lnTo>
                    <a:lnTo>
                      <a:pt x="159" y="979"/>
                    </a:lnTo>
                    <a:lnTo>
                      <a:pt x="150" y="979"/>
                    </a:lnTo>
                    <a:lnTo>
                      <a:pt x="150" y="966"/>
                    </a:lnTo>
                    <a:lnTo>
                      <a:pt x="143" y="963"/>
                    </a:lnTo>
                    <a:lnTo>
                      <a:pt x="137" y="953"/>
                    </a:lnTo>
                    <a:lnTo>
                      <a:pt x="121" y="943"/>
                    </a:lnTo>
                    <a:lnTo>
                      <a:pt x="119" y="930"/>
                    </a:lnTo>
                    <a:lnTo>
                      <a:pt x="101" y="921"/>
                    </a:lnTo>
                    <a:lnTo>
                      <a:pt x="93" y="916"/>
                    </a:lnTo>
                    <a:lnTo>
                      <a:pt x="85" y="911"/>
                    </a:lnTo>
                    <a:lnTo>
                      <a:pt x="70" y="898"/>
                    </a:lnTo>
                    <a:lnTo>
                      <a:pt x="63" y="893"/>
                    </a:lnTo>
                    <a:lnTo>
                      <a:pt x="61" y="883"/>
                    </a:lnTo>
                    <a:lnTo>
                      <a:pt x="57" y="873"/>
                    </a:lnTo>
                    <a:lnTo>
                      <a:pt x="53" y="866"/>
                    </a:lnTo>
                    <a:lnTo>
                      <a:pt x="45" y="861"/>
                    </a:lnTo>
                    <a:lnTo>
                      <a:pt x="41" y="858"/>
                    </a:lnTo>
                    <a:lnTo>
                      <a:pt x="39" y="848"/>
                    </a:lnTo>
                    <a:lnTo>
                      <a:pt x="39" y="837"/>
                    </a:lnTo>
                    <a:lnTo>
                      <a:pt x="35" y="828"/>
                    </a:lnTo>
                    <a:lnTo>
                      <a:pt x="33" y="819"/>
                    </a:lnTo>
                    <a:lnTo>
                      <a:pt x="28" y="811"/>
                    </a:lnTo>
                    <a:lnTo>
                      <a:pt x="33" y="803"/>
                    </a:lnTo>
                    <a:lnTo>
                      <a:pt x="30" y="788"/>
                    </a:lnTo>
                    <a:lnTo>
                      <a:pt x="35" y="777"/>
                    </a:lnTo>
                    <a:lnTo>
                      <a:pt x="45" y="774"/>
                    </a:lnTo>
                    <a:lnTo>
                      <a:pt x="52" y="770"/>
                    </a:lnTo>
                    <a:lnTo>
                      <a:pt x="55" y="763"/>
                    </a:lnTo>
                    <a:lnTo>
                      <a:pt x="63" y="763"/>
                    </a:lnTo>
                    <a:lnTo>
                      <a:pt x="73" y="754"/>
                    </a:lnTo>
                    <a:lnTo>
                      <a:pt x="66" y="748"/>
                    </a:lnTo>
                    <a:lnTo>
                      <a:pt x="61" y="743"/>
                    </a:lnTo>
                    <a:lnTo>
                      <a:pt x="63" y="729"/>
                    </a:lnTo>
                    <a:lnTo>
                      <a:pt x="61" y="724"/>
                    </a:lnTo>
                    <a:lnTo>
                      <a:pt x="55" y="714"/>
                    </a:lnTo>
                    <a:lnTo>
                      <a:pt x="45" y="714"/>
                    </a:lnTo>
                    <a:lnTo>
                      <a:pt x="45" y="701"/>
                    </a:lnTo>
                    <a:lnTo>
                      <a:pt x="39" y="692"/>
                    </a:lnTo>
                    <a:lnTo>
                      <a:pt x="45" y="684"/>
                    </a:lnTo>
                    <a:lnTo>
                      <a:pt x="53" y="676"/>
                    </a:lnTo>
                    <a:lnTo>
                      <a:pt x="61" y="668"/>
                    </a:lnTo>
                    <a:lnTo>
                      <a:pt x="63" y="657"/>
                    </a:lnTo>
                    <a:lnTo>
                      <a:pt x="68" y="652"/>
                    </a:lnTo>
                    <a:lnTo>
                      <a:pt x="63" y="643"/>
                    </a:lnTo>
                    <a:lnTo>
                      <a:pt x="55" y="643"/>
                    </a:lnTo>
                    <a:lnTo>
                      <a:pt x="46" y="644"/>
                    </a:lnTo>
                    <a:lnTo>
                      <a:pt x="39" y="644"/>
                    </a:lnTo>
                    <a:lnTo>
                      <a:pt x="33" y="637"/>
                    </a:lnTo>
                    <a:lnTo>
                      <a:pt x="17" y="634"/>
                    </a:lnTo>
                    <a:lnTo>
                      <a:pt x="15" y="626"/>
                    </a:lnTo>
                    <a:lnTo>
                      <a:pt x="17" y="617"/>
                    </a:lnTo>
                    <a:lnTo>
                      <a:pt x="15" y="608"/>
                    </a:lnTo>
                    <a:lnTo>
                      <a:pt x="10" y="602"/>
                    </a:lnTo>
                    <a:lnTo>
                      <a:pt x="3" y="594"/>
                    </a:lnTo>
                    <a:lnTo>
                      <a:pt x="0" y="582"/>
                    </a:lnTo>
                    <a:lnTo>
                      <a:pt x="5" y="576"/>
                    </a:lnTo>
                    <a:lnTo>
                      <a:pt x="0" y="566"/>
                    </a:lnTo>
                    <a:lnTo>
                      <a:pt x="5" y="559"/>
                    </a:lnTo>
                    <a:lnTo>
                      <a:pt x="6" y="550"/>
                    </a:lnTo>
                    <a:lnTo>
                      <a:pt x="10" y="541"/>
                    </a:lnTo>
                    <a:lnTo>
                      <a:pt x="10" y="530"/>
                    </a:lnTo>
                    <a:lnTo>
                      <a:pt x="17" y="522"/>
                    </a:lnTo>
                    <a:lnTo>
                      <a:pt x="23" y="510"/>
                    </a:lnTo>
                    <a:lnTo>
                      <a:pt x="30" y="504"/>
                    </a:lnTo>
                    <a:lnTo>
                      <a:pt x="35" y="497"/>
                    </a:lnTo>
                    <a:lnTo>
                      <a:pt x="41" y="486"/>
                    </a:lnTo>
                    <a:lnTo>
                      <a:pt x="33" y="481"/>
                    </a:lnTo>
                    <a:lnTo>
                      <a:pt x="23" y="470"/>
                    </a:lnTo>
                    <a:lnTo>
                      <a:pt x="15" y="457"/>
                    </a:lnTo>
                    <a:lnTo>
                      <a:pt x="25" y="454"/>
                    </a:lnTo>
                    <a:lnTo>
                      <a:pt x="30" y="452"/>
                    </a:lnTo>
                    <a:lnTo>
                      <a:pt x="45" y="442"/>
                    </a:lnTo>
                    <a:lnTo>
                      <a:pt x="53" y="437"/>
                    </a:lnTo>
                    <a:lnTo>
                      <a:pt x="63" y="437"/>
                    </a:lnTo>
                    <a:lnTo>
                      <a:pt x="70" y="434"/>
                    </a:lnTo>
                    <a:lnTo>
                      <a:pt x="87" y="432"/>
                    </a:lnTo>
                    <a:lnTo>
                      <a:pt x="93" y="424"/>
                    </a:lnTo>
                    <a:lnTo>
                      <a:pt x="103" y="422"/>
                    </a:lnTo>
                    <a:lnTo>
                      <a:pt x="112" y="421"/>
                    </a:lnTo>
                    <a:lnTo>
                      <a:pt x="121" y="415"/>
                    </a:lnTo>
                    <a:lnTo>
                      <a:pt x="127" y="412"/>
                    </a:lnTo>
                    <a:lnTo>
                      <a:pt x="135" y="402"/>
                    </a:lnTo>
                    <a:lnTo>
                      <a:pt x="143" y="397"/>
                    </a:lnTo>
                    <a:lnTo>
                      <a:pt x="150" y="390"/>
                    </a:lnTo>
                    <a:lnTo>
                      <a:pt x="147" y="382"/>
                    </a:lnTo>
                    <a:lnTo>
                      <a:pt x="139" y="374"/>
                    </a:lnTo>
                    <a:lnTo>
                      <a:pt x="143" y="367"/>
                    </a:lnTo>
                    <a:lnTo>
                      <a:pt x="148" y="355"/>
                    </a:lnTo>
                    <a:lnTo>
                      <a:pt x="161" y="354"/>
                    </a:lnTo>
                    <a:lnTo>
                      <a:pt x="174" y="350"/>
                    </a:lnTo>
                    <a:lnTo>
                      <a:pt x="177" y="344"/>
                    </a:lnTo>
                    <a:lnTo>
                      <a:pt x="174" y="335"/>
                    </a:lnTo>
                    <a:lnTo>
                      <a:pt x="170" y="321"/>
                    </a:lnTo>
                    <a:lnTo>
                      <a:pt x="161" y="315"/>
                    </a:lnTo>
                    <a:lnTo>
                      <a:pt x="152" y="312"/>
                    </a:lnTo>
                    <a:lnTo>
                      <a:pt x="148" y="304"/>
                    </a:lnTo>
                    <a:lnTo>
                      <a:pt x="139" y="300"/>
                    </a:lnTo>
                    <a:lnTo>
                      <a:pt x="143" y="288"/>
                    </a:lnTo>
                    <a:lnTo>
                      <a:pt x="135" y="285"/>
                    </a:lnTo>
                    <a:lnTo>
                      <a:pt x="130" y="275"/>
                    </a:lnTo>
                    <a:lnTo>
                      <a:pt x="127" y="267"/>
                    </a:lnTo>
                    <a:lnTo>
                      <a:pt x="115" y="252"/>
                    </a:lnTo>
                    <a:lnTo>
                      <a:pt x="110" y="240"/>
                    </a:lnTo>
                    <a:lnTo>
                      <a:pt x="115" y="234"/>
                    </a:lnTo>
                    <a:lnTo>
                      <a:pt x="115" y="228"/>
                    </a:lnTo>
                    <a:lnTo>
                      <a:pt x="103" y="219"/>
                    </a:lnTo>
                    <a:lnTo>
                      <a:pt x="95" y="214"/>
                    </a:lnTo>
                    <a:lnTo>
                      <a:pt x="87" y="214"/>
                    </a:lnTo>
                    <a:lnTo>
                      <a:pt x="79" y="208"/>
                    </a:lnTo>
                    <a:lnTo>
                      <a:pt x="73" y="195"/>
                    </a:lnTo>
                    <a:lnTo>
                      <a:pt x="73" y="187"/>
                    </a:lnTo>
                    <a:lnTo>
                      <a:pt x="79" y="182"/>
                    </a:lnTo>
                    <a:lnTo>
                      <a:pt x="92" y="179"/>
                    </a:lnTo>
                    <a:lnTo>
                      <a:pt x="90" y="167"/>
                    </a:lnTo>
                    <a:lnTo>
                      <a:pt x="87" y="159"/>
                    </a:lnTo>
                    <a:lnTo>
                      <a:pt x="79" y="150"/>
                    </a:lnTo>
                    <a:lnTo>
                      <a:pt x="73" y="140"/>
                    </a:lnTo>
                    <a:lnTo>
                      <a:pt x="77" y="130"/>
                    </a:lnTo>
                    <a:lnTo>
                      <a:pt x="81" y="120"/>
                    </a:lnTo>
                    <a:lnTo>
                      <a:pt x="88" y="115"/>
                    </a:lnTo>
                    <a:lnTo>
                      <a:pt x="92" y="105"/>
                    </a:lnTo>
                    <a:lnTo>
                      <a:pt x="92" y="95"/>
                    </a:lnTo>
                    <a:lnTo>
                      <a:pt x="81" y="86"/>
                    </a:lnTo>
                    <a:lnTo>
                      <a:pt x="77" y="77"/>
                    </a:lnTo>
                    <a:lnTo>
                      <a:pt x="81" y="70"/>
                    </a:lnTo>
                    <a:lnTo>
                      <a:pt x="87" y="53"/>
                    </a:lnTo>
                    <a:lnTo>
                      <a:pt x="95" y="50"/>
                    </a:lnTo>
                    <a:lnTo>
                      <a:pt x="119" y="50"/>
                    </a:lnTo>
                    <a:lnTo>
                      <a:pt x="133" y="45"/>
                    </a:lnTo>
                    <a:lnTo>
                      <a:pt x="143" y="45"/>
                    </a:lnTo>
                    <a:lnTo>
                      <a:pt x="150" y="37"/>
                    </a:lnTo>
                    <a:lnTo>
                      <a:pt x="148" y="26"/>
                    </a:lnTo>
                    <a:lnTo>
                      <a:pt x="153" y="17"/>
                    </a:lnTo>
                    <a:lnTo>
                      <a:pt x="167" y="19"/>
                    </a:lnTo>
                    <a:lnTo>
                      <a:pt x="181" y="23"/>
                    </a:lnTo>
                    <a:lnTo>
                      <a:pt x="183" y="13"/>
                    </a:lnTo>
                    <a:lnTo>
                      <a:pt x="194" y="10"/>
                    </a:lnTo>
                    <a:lnTo>
                      <a:pt x="205" y="17"/>
                    </a:lnTo>
                    <a:lnTo>
                      <a:pt x="208" y="8"/>
                    </a:lnTo>
                    <a:lnTo>
                      <a:pt x="214" y="0"/>
                    </a:lnTo>
                    <a:lnTo>
                      <a:pt x="223" y="0"/>
                    </a:lnTo>
                    <a:lnTo>
                      <a:pt x="232" y="8"/>
                    </a:lnTo>
                    <a:lnTo>
                      <a:pt x="239" y="13"/>
                    </a:lnTo>
                    <a:lnTo>
                      <a:pt x="237" y="28"/>
                    </a:lnTo>
                    <a:lnTo>
                      <a:pt x="245" y="30"/>
                    </a:lnTo>
                    <a:lnTo>
                      <a:pt x="252" y="37"/>
                    </a:lnTo>
                    <a:lnTo>
                      <a:pt x="265" y="37"/>
                    </a:lnTo>
                    <a:lnTo>
                      <a:pt x="274" y="33"/>
                    </a:lnTo>
                    <a:lnTo>
                      <a:pt x="282" y="28"/>
                    </a:lnTo>
                    <a:lnTo>
                      <a:pt x="295" y="28"/>
                    </a:lnTo>
                    <a:lnTo>
                      <a:pt x="302" y="23"/>
                    </a:lnTo>
                    <a:lnTo>
                      <a:pt x="312" y="13"/>
                    </a:lnTo>
                    <a:lnTo>
                      <a:pt x="323" y="17"/>
                    </a:lnTo>
                    <a:lnTo>
                      <a:pt x="334" y="13"/>
                    </a:lnTo>
                    <a:lnTo>
                      <a:pt x="343" y="10"/>
                    </a:lnTo>
                    <a:lnTo>
                      <a:pt x="343" y="19"/>
                    </a:lnTo>
                    <a:lnTo>
                      <a:pt x="342" y="28"/>
                    </a:lnTo>
                    <a:lnTo>
                      <a:pt x="343" y="37"/>
                    </a:lnTo>
                    <a:lnTo>
                      <a:pt x="357" y="45"/>
                    </a:lnTo>
                    <a:lnTo>
                      <a:pt x="347" y="52"/>
                    </a:lnTo>
                    <a:lnTo>
                      <a:pt x="343" y="60"/>
                    </a:lnTo>
                    <a:lnTo>
                      <a:pt x="349" y="66"/>
                    </a:lnTo>
                    <a:lnTo>
                      <a:pt x="357" y="72"/>
                    </a:lnTo>
                    <a:lnTo>
                      <a:pt x="342" y="86"/>
                    </a:lnTo>
                    <a:lnTo>
                      <a:pt x="335" y="95"/>
                    </a:lnTo>
                    <a:lnTo>
                      <a:pt x="343" y="103"/>
                    </a:lnTo>
                    <a:lnTo>
                      <a:pt x="343" y="112"/>
                    </a:lnTo>
                    <a:lnTo>
                      <a:pt x="347" y="120"/>
                    </a:lnTo>
                    <a:lnTo>
                      <a:pt x="349" y="130"/>
                    </a:lnTo>
                    <a:lnTo>
                      <a:pt x="357" y="135"/>
                    </a:lnTo>
                    <a:lnTo>
                      <a:pt x="372" y="140"/>
                    </a:lnTo>
                    <a:lnTo>
                      <a:pt x="379" y="147"/>
                    </a:lnTo>
                    <a:lnTo>
                      <a:pt x="390" y="153"/>
                    </a:lnTo>
                    <a:lnTo>
                      <a:pt x="397" y="155"/>
                    </a:lnTo>
                    <a:lnTo>
                      <a:pt x="402" y="170"/>
                    </a:lnTo>
                    <a:lnTo>
                      <a:pt x="397" y="179"/>
                    </a:lnTo>
                    <a:lnTo>
                      <a:pt x="387" y="187"/>
                    </a:lnTo>
                    <a:lnTo>
                      <a:pt x="387" y="199"/>
                    </a:lnTo>
                    <a:lnTo>
                      <a:pt x="394" y="208"/>
                    </a:lnTo>
                    <a:lnTo>
                      <a:pt x="410" y="217"/>
                    </a:lnTo>
                    <a:lnTo>
                      <a:pt x="425" y="217"/>
                    </a:lnTo>
                    <a:lnTo>
                      <a:pt x="432" y="210"/>
                    </a:lnTo>
                    <a:lnTo>
                      <a:pt x="442" y="222"/>
                    </a:lnTo>
                    <a:lnTo>
                      <a:pt x="450" y="234"/>
                    </a:lnTo>
                    <a:lnTo>
                      <a:pt x="459" y="242"/>
                    </a:lnTo>
                    <a:lnTo>
                      <a:pt x="465" y="252"/>
                    </a:lnTo>
                    <a:lnTo>
                      <a:pt x="472" y="257"/>
                    </a:lnTo>
                    <a:lnTo>
                      <a:pt x="484" y="262"/>
                    </a:lnTo>
                    <a:lnTo>
                      <a:pt x="490" y="267"/>
                    </a:lnTo>
                    <a:lnTo>
                      <a:pt x="504" y="268"/>
                    </a:lnTo>
                    <a:lnTo>
                      <a:pt x="510" y="272"/>
                    </a:lnTo>
                    <a:lnTo>
                      <a:pt x="517" y="277"/>
                    </a:lnTo>
                    <a:lnTo>
                      <a:pt x="517" y="288"/>
                    </a:lnTo>
                    <a:lnTo>
                      <a:pt x="524" y="295"/>
                    </a:lnTo>
                    <a:lnTo>
                      <a:pt x="536" y="295"/>
                    </a:lnTo>
                    <a:lnTo>
                      <a:pt x="539" y="304"/>
                    </a:lnTo>
                    <a:lnTo>
                      <a:pt x="544" y="315"/>
                    </a:lnTo>
                    <a:lnTo>
                      <a:pt x="539" y="324"/>
                    </a:lnTo>
                    <a:lnTo>
                      <a:pt x="536" y="334"/>
                    </a:lnTo>
                    <a:lnTo>
                      <a:pt x="534" y="342"/>
                    </a:lnTo>
                    <a:lnTo>
                      <a:pt x="537" y="354"/>
                    </a:lnTo>
                    <a:lnTo>
                      <a:pt x="544" y="362"/>
                    </a:lnTo>
                    <a:lnTo>
                      <a:pt x="551" y="367"/>
                    </a:lnTo>
                    <a:lnTo>
                      <a:pt x="559" y="379"/>
                    </a:lnTo>
                    <a:lnTo>
                      <a:pt x="571" y="379"/>
                    </a:lnTo>
                    <a:lnTo>
                      <a:pt x="579" y="379"/>
                    </a:lnTo>
                    <a:lnTo>
                      <a:pt x="592" y="388"/>
                    </a:lnTo>
                    <a:lnTo>
                      <a:pt x="602" y="397"/>
                    </a:lnTo>
                    <a:lnTo>
                      <a:pt x="611" y="404"/>
                    </a:lnTo>
                    <a:lnTo>
                      <a:pt x="616" y="412"/>
                    </a:lnTo>
                    <a:lnTo>
                      <a:pt x="624" y="417"/>
                    </a:lnTo>
                    <a:lnTo>
                      <a:pt x="632" y="422"/>
                    </a:lnTo>
                    <a:lnTo>
                      <a:pt x="642" y="422"/>
                    </a:lnTo>
                    <a:lnTo>
                      <a:pt x="651" y="422"/>
                    </a:lnTo>
                    <a:lnTo>
                      <a:pt x="656" y="429"/>
                    </a:lnTo>
                    <a:lnTo>
                      <a:pt x="671" y="432"/>
                    </a:lnTo>
                    <a:lnTo>
                      <a:pt x="678" y="434"/>
                    </a:lnTo>
                    <a:lnTo>
                      <a:pt x="679" y="442"/>
                    </a:lnTo>
                    <a:lnTo>
                      <a:pt x="674" y="449"/>
                    </a:lnTo>
                    <a:lnTo>
                      <a:pt x="676" y="461"/>
                    </a:lnTo>
                    <a:lnTo>
                      <a:pt x="687" y="462"/>
                    </a:lnTo>
                    <a:lnTo>
                      <a:pt x="696" y="470"/>
                    </a:lnTo>
                    <a:lnTo>
                      <a:pt x="711" y="474"/>
                    </a:lnTo>
                    <a:lnTo>
                      <a:pt x="714" y="481"/>
                    </a:lnTo>
                    <a:lnTo>
                      <a:pt x="719" y="494"/>
                    </a:lnTo>
                    <a:lnTo>
                      <a:pt x="726" y="506"/>
                    </a:lnTo>
                    <a:lnTo>
                      <a:pt x="727" y="512"/>
                    </a:lnTo>
                    <a:lnTo>
                      <a:pt x="727" y="522"/>
                    </a:lnTo>
                    <a:lnTo>
                      <a:pt x="738" y="526"/>
                    </a:lnTo>
                    <a:lnTo>
                      <a:pt x="854" y="526"/>
                    </a:lnTo>
                    <a:lnTo>
                      <a:pt x="861" y="536"/>
                    </a:lnTo>
                    <a:lnTo>
                      <a:pt x="861" y="544"/>
                    </a:lnTo>
                    <a:lnTo>
                      <a:pt x="854" y="554"/>
                    </a:lnTo>
                    <a:lnTo>
                      <a:pt x="846" y="562"/>
                    </a:lnTo>
                    <a:lnTo>
                      <a:pt x="839" y="566"/>
                    </a:lnTo>
                    <a:lnTo>
                      <a:pt x="833" y="574"/>
                    </a:lnTo>
                    <a:lnTo>
                      <a:pt x="827" y="579"/>
                    </a:lnTo>
                    <a:lnTo>
                      <a:pt x="831" y="596"/>
                    </a:lnTo>
                    <a:lnTo>
                      <a:pt x="827" y="614"/>
                    </a:lnTo>
                    <a:lnTo>
                      <a:pt x="819" y="619"/>
                    </a:lnTo>
                    <a:lnTo>
                      <a:pt x="802" y="628"/>
                    </a:lnTo>
                    <a:lnTo>
                      <a:pt x="796" y="637"/>
                    </a:lnTo>
                    <a:lnTo>
                      <a:pt x="794" y="648"/>
                    </a:lnTo>
                    <a:lnTo>
                      <a:pt x="791" y="661"/>
                    </a:lnTo>
                    <a:lnTo>
                      <a:pt x="787" y="668"/>
                    </a:lnTo>
                    <a:lnTo>
                      <a:pt x="779" y="677"/>
                    </a:lnTo>
                    <a:lnTo>
                      <a:pt x="776" y="689"/>
                    </a:lnTo>
                    <a:lnTo>
                      <a:pt x="762" y="689"/>
                    </a:lnTo>
                    <a:lnTo>
                      <a:pt x="718" y="703"/>
                    </a:lnTo>
                    <a:lnTo>
                      <a:pt x="706" y="701"/>
                    </a:lnTo>
                    <a:lnTo>
                      <a:pt x="692" y="694"/>
                    </a:lnTo>
                    <a:lnTo>
                      <a:pt x="649" y="709"/>
                    </a:lnTo>
                    <a:lnTo>
                      <a:pt x="638" y="716"/>
                    </a:lnTo>
                    <a:lnTo>
                      <a:pt x="632" y="724"/>
                    </a:lnTo>
                    <a:lnTo>
                      <a:pt x="629" y="736"/>
                    </a:lnTo>
                    <a:lnTo>
                      <a:pt x="629" y="748"/>
                    </a:lnTo>
                    <a:lnTo>
                      <a:pt x="634" y="756"/>
                    </a:lnTo>
                    <a:lnTo>
                      <a:pt x="644" y="777"/>
                    </a:lnTo>
                    <a:lnTo>
                      <a:pt x="642" y="784"/>
                    </a:lnTo>
                    <a:lnTo>
                      <a:pt x="634" y="794"/>
                    </a:lnTo>
                    <a:lnTo>
                      <a:pt x="629" y="803"/>
                    </a:lnTo>
                    <a:lnTo>
                      <a:pt x="624" y="811"/>
                    </a:lnTo>
                    <a:lnTo>
                      <a:pt x="619" y="819"/>
                    </a:lnTo>
                    <a:lnTo>
                      <a:pt x="616" y="831"/>
                    </a:lnTo>
                    <a:lnTo>
                      <a:pt x="619" y="844"/>
                    </a:lnTo>
                    <a:lnTo>
                      <a:pt x="619" y="853"/>
                    </a:lnTo>
                    <a:lnTo>
                      <a:pt x="616" y="863"/>
                    </a:lnTo>
                    <a:lnTo>
                      <a:pt x="609" y="873"/>
                    </a:lnTo>
                    <a:lnTo>
                      <a:pt x="607" y="884"/>
                    </a:lnTo>
                    <a:lnTo>
                      <a:pt x="594" y="898"/>
                    </a:lnTo>
                    <a:lnTo>
                      <a:pt x="587" y="903"/>
                    </a:lnTo>
                    <a:lnTo>
                      <a:pt x="574" y="926"/>
                    </a:lnTo>
                    <a:lnTo>
                      <a:pt x="569" y="971"/>
                    </a:lnTo>
                    <a:lnTo>
                      <a:pt x="565" y="983"/>
                    </a:lnTo>
                    <a:lnTo>
                      <a:pt x="571" y="991"/>
                    </a:lnTo>
                    <a:lnTo>
                      <a:pt x="571" y="1003"/>
                    </a:lnTo>
                    <a:lnTo>
                      <a:pt x="576" y="1008"/>
                    </a:lnTo>
                    <a:lnTo>
                      <a:pt x="579" y="1021"/>
                    </a:lnTo>
                    <a:lnTo>
                      <a:pt x="584" y="1030"/>
                    </a:lnTo>
                    <a:lnTo>
                      <a:pt x="587" y="1038"/>
                    </a:lnTo>
                    <a:lnTo>
                      <a:pt x="609" y="1050"/>
                    </a:lnTo>
                    <a:lnTo>
                      <a:pt x="619" y="1051"/>
                    </a:lnTo>
                    <a:lnTo>
                      <a:pt x="629" y="1051"/>
                    </a:lnTo>
                    <a:lnTo>
                      <a:pt x="644" y="1053"/>
                    </a:lnTo>
                    <a:lnTo>
                      <a:pt x="665" y="1061"/>
                    </a:lnTo>
                    <a:lnTo>
                      <a:pt x="691" y="1063"/>
                    </a:lnTo>
                    <a:lnTo>
                      <a:pt x="698" y="1066"/>
                    </a:lnTo>
                    <a:lnTo>
                      <a:pt x="707" y="1077"/>
                    </a:lnTo>
                    <a:lnTo>
                      <a:pt x="714" y="1085"/>
                    </a:lnTo>
                    <a:lnTo>
                      <a:pt x="722" y="1086"/>
                    </a:lnTo>
                    <a:lnTo>
                      <a:pt x="722" y="1099"/>
                    </a:lnTo>
                    <a:lnTo>
                      <a:pt x="722" y="1108"/>
                    </a:lnTo>
                    <a:lnTo>
                      <a:pt x="722" y="1118"/>
                    </a:lnTo>
                    <a:lnTo>
                      <a:pt x="719" y="1143"/>
                    </a:lnTo>
                    <a:lnTo>
                      <a:pt x="718" y="1150"/>
                    </a:lnTo>
                    <a:lnTo>
                      <a:pt x="714" y="1157"/>
                    </a:lnTo>
                    <a:lnTo>
                      <a:pt x="522" y="1160"/>
                    </a:lnTo>
                    <a:lnTo>
                      <a:pt x="514" y="1150"/>
                    </a:lnTo>
                    <a:lnTo>
                      <a:pt x="499" y="1145"/>
                    </a:lnTo>
                    <a:lnTo>
                      <a:pt x="490" y="1145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0" name="Freeform 9"/>
              <p:cNvSpPr>
                <a:spLocks/>
              </p:cNvSpPr>
              <p:nvPr/>
            </p:nvSpPr>
            <p:spPr bwMode="auto">
              <a:xfrm>
                <a:off x="1777366" y="2643086"/>
                <a:ext cx="1031430" cy="462890"/>
              </a:xfrm>
              <a:custGeom>
                <a:avLst/>
                <a:gdLst/>
                <a:ahLst/>
                <a:cxnLst>
                  <a:cxn ang="0">
                    <a:pos x="1196" y="309"/>
                  </a:cxn>
                  <a:cxn ang="0">
                    <a:pos x="1117" y="319"/>
                  </a:cxn>
                  <a:cxn ang="0">
                    <a:pos x="1088" y="274"/>
                  </a:cxn>
                  <a:cxn ang="0">
                    <a:pos x="1069" y="257"/>
                  </a:cxn>
                  <a:cxn ang="0">
                    <a:pos x="1069" y="227"/>
                  </a:cxn>
                  <a:cxn ang="0">
                    <a:pos x="1037" y="242"/>
                  </a:cxn>
                  <a:cxn ang="0">
                    <a:pos x="1002" y="272"/>
                  </a:cxn>
                  <a:cxn ang="0">
                    <a:pos x="969" y="286"/>
                  </a:cxn>
                  <a:cxn ang="0">
                    <a:pos x="937" y="286"/>
                  </a:cxn>
                  <a:cxn ang="0">
                    <a:pos x="892" y="284"/>
                  </a:cxn>
                  <a:cxn ang="0">
                    <a:pos x="862" y="274"/>
                  </a:cxn>
                  <a:cxn ang="0">
                    <a:pos x="846" y="259"/>
                  </a:cxn>
                  <a:cxn ang="0">
                    <a:pos x="809" y="264"/>
                  </a:cxn>
                  <a:cxn ang="0">
                    <a:pos x="787" y="247"/>
                  </a:cxn>
                  <a:cxn ang="0">
                    <a:pos x="755" y="259"/>
                  </a:cxn>
                  <a:cxn ang="0">
                    <a:pos x="726" y="247"/>
                  </a:cxn>
                  <a:cxn ang="0">
                    <a:pos x="684" y="229"/>
                  </a:cxn>
                  <a:cxn ang="0">
                    <a:pos x="640" y="239"/>
                  </a:cxn>
                  <a:cxn ang="0">
                    <a:pos x="597" y="234"/>
                  </a:cxn>
                  <a:cxn ang="0">
                    <a:pos x="559" y="232"/>
                  </a:cxn>
                  <a:cxn ang="0">
                    <a:pos x="530" y="224"/>
                  </a:cxn>
                  <a:cxn ang="0">
                    <a:pos x="494" y="219"/>
                  </a:cxn>
                  <a:cxn ang="0">
                    <a:pos x="452" y="204"/>
                  </a:cxn>
                  <a:cxn ang="0">
                    <a:pos x="428" y="184"/>
                  </a:cxn>
                  <a:cxn ang="0">
                    <a:pos x="407" y="165"/>
                  </a:cxn>
                  <a:cxn ang="0">
                    <a:pos x="365" y="144"/>
                  </a:cxn>
                  <a:cxn ang="0">
                    <a:pos x="340" y="132"/>
                  </a:cxn>
                  <a:cxn ang="0">
                    <a:pos x="315" y="139"/>
                  </a:cxn>
                  <a:cxn ang="0">
                    <a:pos x="279" y="113"/>
                  </a:cxn>
                  <a:cxn ang="0">
                    <a:pos x="257" y="108"/>
                  </a:cxn>
                  <a:cxn ang="0">
                    <a:pos x="105" y="15"/>
                  </a:cxn>
                  <a:cxn ang="0">
                    <a:pos x="79" y="5"/>
                  </a:cxn>
                  <a:cxn ang="0">
                    <a:pos x="21" y="0"/>
                  </a:cxn>
                  <a:cxn ang="0">
                    <a:pos x="43" y="35"/>
                  </a:cxn>
                  <a:cxn ang="0">
                    <a:pos x="65" y="68"/>
                  </a:cxn>
                  <a:cxn ang="0">
                    <a:pos x="53" y="97"/>
                  </a:cxn>
                  <a:cxn ang="0">
                    <a:pos x="52" y="125"/>
                  </a:cxn>
                  <a:cxn ang="0">
                    <a:pos x="46" y="155"/>
                  </a:cxn>
                  <a:cxn ang="0">
                    <a:pos x="37" y="185"/>
                  </a:cxn>
                  <a:cxn ang="0">
                    <a:pos x="0" y="193"/>
                  </a:cxn>
                  <a:cxn ang="0">
                    <a:pos x="28" y="227"/>
                  </a:cxn>
                  <a:cxn ang="0">
                    <a:pos x="41" y="257"/>
                  </a:cxn>
                  <a:cxn ang="0">
                    <a:pos x="35" y="286"/>
                  </a:cxn>
                  <a:cxn ang="0">
                    <a:pos x="43" y="312"/>
                  </a:cxn>
                  <a:cxn ang="0">
                    <a:pos x="28" y="344"/>
                  </a:cxn>
                  <a:cxn ang="0">
                    <a:pos x="46" y="376"/>
                  </a:cxn>
                  <a:cxn ang="0">
                    <a:pos x="57" y="401"/>
                  </a:cxn>
                  <a:cxn ang="0">
                    <a:pos x="65" y="429"/>
                  </a:cxn>
                  <a:cxn ang="0">
                    <a:pos x="68" y="461"/>
                  </a:cxn>
                  <a:cxn ang="0">
                    <a:pos x="827" y="499"/>
                  </a:cxn>
                  <a:cxn ang="0">
                    <a:pos x="1168" y="513"/>
                  </a:cxn>
                  <a:cxn ang="0">
                    <a:pos x="1188" y="334"/>
                  </a:cxn>
                </a:cxnLst>
                <a:rect l="0" t="0" r="r" b="b"/>
                <a:pathLst>
                  <a:path w="1197" h="514">
                    <a:moveTo>
                      <a:pt x="1188" y="334"/>
                    </a:moveTo>
                    <a:lnTo>
                      <a:pt x="1188" y="327"/>
                    </a:lnTo>
                    <a:lnTo>
                      <a:pt x="1196" y="309"/>
                    </a:lnTo>
                    <a:lnTo>
                      <a:pt x="1177" y="304"/>
                    </a:lnTo>
                    <a:lnTo>
                      <a:pt x="1159" y="304"/>
                    </a:lnTo>
                    <a:lnTo>
                      <a:pt x="1117" y="319"/>
                    </a:lnTo>
                    <a:lnTo>
                      <a:pt x="1109" y="300"/>
                    </a:lnTo>
                    <a:lnTo>
                      <a:pt x="1099" y="284"/>
                    </a:lnTo>
                    <a:lnTo>
                      <a:pt x="1088" y="274"/>
                    </a:lnTo>
                    <a:lnTo>
                      <a:pt x="1081" y="271"/>
                    </a:lnTo>
                    <a:lnTo>
                      <a:pt x="1075" y="264"/>
                    </a:lnTo>
                    <a:lnTo>
                      <a:pt x="1069" y="257"/>
                    </a:lnTo>
                    <a:lnTo>
                      <a:pt x="1061" y="252"/>
                    </a:lnTo>
                    <a:lnTo>
                      <a:pt x="1059" y="232"/>
                    </a:lnTo>
                    <a:lnTo>
                      <a:pt x="1069" y="227"/>
                    </a:lnTo>
                    <a:lnTo>
                      <a:pt x="1059" y="232"/>
                    </a:lnTo>
                    <a:lnTo>
                      <a:pt x="1046" y="232"/>
                    </a:lnTo>
                    <a:lnTo>
                      <a:pt x="1037" y="242"/>
                    </a:lnTo>
                    <a:lnTo>
                      <a:pt x="1029" y="247"/>
                    </a:lnTo>
                    <a:lnTo>
                      <a:pt x="1021" y="259"/>
                    </a:lnTo>
                    <a:lnTo>
                      <a:pt x="1002" y="272"/>
                    </a:lnTo>
                    <a:lnTo>
                      <a:pt x="989" y="284"/>
                    </a:lnTo>
                    <a:lnTo>
                      <a:pt x="981" y="286"/>
                    </a:lnTo>
                    <a:lnTo>
                      <a:pt x="969" y="286"/>
                    </a:lnTo>
                    <a:lnTo>
                      <a:pt x="959" y="284"/>
                    </a:lnTo>
                    <a:lnTo>
                      <a:pt x="949" y="284"/>
                    </a:lnTo>
                    <a:lnTo>
                      <a:pt x="937" y="286"/>
                    </a:lnTo>
                    <a:lnTo>
                      <a:pt x="924" y="286"/>
                    </a:lnTo>
                    <a:lnTo>
                      <a:pt x="915" y="284"/>
                    </a:lnTo>
                    <a:lnTo>
                      <a:pt x="892" y="284"/>
                    </a:lnTo>
                    <a:lnTo>
                      <a:pt x="882" y="284"/>
                    </a:lnTo>
                    <a:lnTo>
                      <a:pt x="875" y="280"/>
                    </a:lnTo>
                    <a:lnTo>
                      <a:pt x="862" y="274"/>
                    </a:lnTo>
                    <a:lnTo>
                      <a:pt x="855" y="272"/>
                    </a:lnTo>
                    <a:lnTo>
                      <a:pt x="855" y="259"/>
                    </a:lnTo>
                    <a:lnTo>
                      <a:pt x="846" y="259"/>
                    </a:lnTo>
                    <a:lnTo>
                      <a:pt x="837" y="264"/>
                    </a:lnTo>
                    <a:lnTo>
                      <a:pt x="827" y="264"/>
                    </a:lnTo>
                    <a:lnTo>
                      <a:pt x="809" y="264"/>
                    </a:lnTo>
                    <a:lnTo>
                      <a:pt x="802" y="259"/>
                    </a:lnTo>
                    <a:lnTo>
                      <a:pt x="794" y="252"/>
                    </a:lnTo>
                    <a:lnTo>
                      <a:pt x="787" y="247"/>
                    </a:lnTo>
                    <a:lnTo>
                      <a:pt x="779" y="247"/>
                    </a:lnTo>
                    <a:lnTo>
                      <a:pt x="767" y="259"/>
                    </a:lnTo>
                    <a:lnTo>
                      <a:pt x="755" y="259"/>
                    </a:lnTo>
                    <a:lnTo>
                      <a:pt x="742" y="257"/>
                    </a:lnTo>
                    <a:lnTo>
                      <a:pt x="735" y="257"/>
                    </a:lnTo>
                    <a:lnTo>
                      <a:pt x="726" y="247"/>
                    </a:lnTo>
                    <a:lnTo>
                      <a:pt x="722" y="242"/>
                    </a:lnTo>
                    <a:lnTo>
                      <a:pt x="710" y="234"/>
                    </a:lnTo>
                    <a:lnTo>
                      <a:pt x="684" y="229"/>
                    </a:lnTo>
                    <a:lnTo>
                      <a:pt x="659" y="232"/>
                    </a:lnTo>
                    <a:lnTo>
                      <a:pt x="650" y="234"/>
                    </a:lnTo>
                    <a:lnTo>
                      <a:pt x="640" y="239"/>
                    </a:lnTo>
                    <a:lnTo>
                      <a:pt x="615" y="239"/>
                    </a:lnTo>
                    <a:lnTo>
                      <a:pt x="610" y="232"/>
                    </a:lnTo>
                    <a:lnTo>
                      <a:pt x="597" y="234"/>
                    </a:lnTo>
                    <a:lnTo>
                      <a:pt x="580" y="234"/>
                    </a:lnTo>
                    <a:lnTo>
                      <a:pt x="572" y="232"/>
                    </a:lnTo>
                    <a:lnTo>
                      <a:pt x="559" y="232"/>
                    </a:lnTo>
                    <a:lnTo>
                      <a:pt x="550" y="229"/>
                    </a:lnTo>
                    <a:lnTo>
                      <a:pt x="535" y="229"/>
                    </a:lnTo>
                    <a:lnTo>
                      <a:pt x="530" y="224"/>
                    </a:lnTo>
                    <a:lnTo>
                      <a:pt x="522" y="224"/>
                    </a:lnTo>
                    <a:lnTo>
                      <a:pt x="499" y="222"/>
                    </a:lnTo>
                    <a:lnTo>
                      <a:pt x="494" y="219"/>
                    </a:lnTo>
                    <a:lnTo>
                      <a:pt x="480" y="215"/>
                    </a:lnTo>
                    <a:lnTo>
                      <a:pt x="473" y="215"/>
                    </a:lnTo>
                    <a:lnTo>
                      <a:pt x="452" y="204"/>
                    </a:lnTo>
                    <a:lnTo>
                      <a:pt x="442" y="199"/>
                    </a:lnTo>
                    <a:lnTo>
                      <a:pt x="432" y="193"/>
                    </a:lnTo>
                    <a:lnTo>
                      <a:pt x="428" y="184"/>
                    </a:lnTo>
                    <a:lnTo>
                      <a:pt x="422" y="172"/>
                    </a:lnTo>
                    <a:lnTo>
                      <a:pt x="412" y="172"/>
                    </a:lnTo>
                    <a:lnTo>
                      <a:pt x="407" y="165"/>
                    </a:lnTo>
                    <a:lnTo>
                      <a:pt x="387" y="155"/>
                    </a:lnTo>
                    <a:lnTo>
                      <a:pt x="377" y="147"/>
                    </a:lnTo>
                    <a:lnTo>
                      <a:pt x="365" y="144"/>
                    </a:lnTo>
                    <a:lnTo>
                      <a:pt x="355" y="139"/>
                    </a:lnTo>
                    <a:lnTo>
                      <a:pt x="350" y="139"/>
                    </a:lnTo>
                    <a:lnTo>
                      <a:pt x="340" y="132"/>
                    </a:lnTo>
                    <a:lnTo>
                      <a:pt x="332" y="132"/>
                    </a:lnTo>
                    <a:lnTo>
                      <a:pt x="322" y="139"/>
                    </a:lnTo>
                    <a:lnTo>
                      <a:pt x="315" y="139"/>
                    </a:lnTo>
                    <a:lnTo>
                      <a:pt x="305" y="132"/>
                    </a:lnTo>
                    <a:lnTo>
                      <a:pt x="302" y="124"/>
                    </a:lnTo>
                    <a:lnTo>
                      <a:pt x="279" y="113"/>
                    </a:lnTo>
                    <a:lnTo>
                      <a:pt x="272" y="108"/>
                    </a:lnTo>
                    <a:lnTo>
                      <a:pt x="262" y="105"/>
                    </a:lnTo>
                    <a:lnTo>
                      <a:pt x="257" y="108"/>
                    </a:lnTo>
                    <a:lnTo>
                      <a:pt x="247" y="105"/>
                    </a:lnTo>
                    <a:lnTo>
                      <a:pt x="115" y="15"/>
                    </a:lnTo>
                    <a:lnTo>
                      <a:pt x="105" y="15"/>
                    </a:lnTo>
                    <a:lnTo>
                      <a:pt x="93" y="15"/>
                    </a:lnTo>
                    <a:lnTo>
                      <a:pt x="90" y="6"/>
                    </a:lnTo>
                    <a:lnTo>
                      <a:pt x="79" y="5"/>
                    </a:lnTo>
                    <a:lnTo>
                      <a:pt x="63" y="1"/>
                    </a:lnTo>
                    <a:lnTo>
                      <a:pt x="41" y="5"/>
                    </a:lnTo>
                    <a:lnTo>
                      <a:pt x="21" y="0"/>
                    </a:lnTo>
                    <a:lnTo>
                      <a:pt x="26" y="10"/>
                    </a:lnTo>
                    <a:lnTo>
                      <a:pt x="28" y="25"/>
                    </a:lnTo>
                    <a:lnTo>
                      <a:pt x="43" y="35"/>
                    </a:lnTo>
                    <a:lnTo>
                      <a:pt x="53" y="48"/>
                    </a:lnTo>
                    <a:lnTo>
                      <a:pt x="63" y="59"/>
                    </a:lnTo>
                    <a:lnTo>
                      <a:pt x="65" y="68"/>
                    </a:lnTo>
                    <a:lnTo>
                      <a:pt x="59" y="79"/>
                    </a:lnTo>
                    <a:lnTo>
                      <a:pt x="52" y="82"/>
                    </a:lnTo>
                    <a:lnTo>
                      <a:pt x="53" y="97"/>
                    </a:lnTo>
                    <a:lnTo>
                      <a:pt x="57" y="108"/>
                    </a:lnTo>
                    <a:lnTo>
                      <a:pt x="55" y="117"/>
                    </a:lnTo>
                    <a:lnTo>
                      <a:pt x="52" y="125"/>
                    </a:lnTo>
                    <a:lnTo>
                      <a:pt x="45" y="132"/>
                    </a:lnTo>
                    <a:lnTo>
                      <a:pt x="41" y="139"/>
                    </a:lnTo>
                    <a:lnTo>
                      <a:pt x="46" y="155"/>
                    </a:lnTo>
                    <a:lnTo>
                      <a:pt x="45" y="165"/>
                    </a:lnTo>
                    <a:lnTo>
                      <a:pt x="43" y="173"/>
                    </a:lnTo>
                    <a:lnTo>
                      <a:pt x="37" y="185"/>
                    </a:lnTo>
                    <a:lnTo>
                      <a:pt x="28" y="189"/>
                    </a:lnTo>
                    <a:lnTo>
                      <a:pt x="19" y="199"/>
                    </a:lnTo>
                    <a:lnTo>
                      <a:pt x="0" y="193"/>
                    </a:lnTo>
                    <a:lnTo>
                      <a:pt x="6" y="212"/>
                    </a:lnTo>
                    <a:lnTo>
                      <a:pt x="25" y="219"/>
                    </a:lnTo>
                    <a:lnTo>
                      <a:pt x="28" y="227"/>
                    </a:lnTo>
                    <a:lnTo>
                      <a:pt x="28" y="239"/>
                    </a:lnTo>
                    <a:lnTo>
                      <a:pt x="35" y="247"/>
                    </a:lnTo>
                    <a:lnTo>
                      <a:pt x="41" y="257"/>
                    </a:lnTo>
                    <a:lnTo>
                      <a:pt x="45" y="264"/>
                    </a:lnTo>
                    <a:lnTo>
                      <a:pt x="41" y="272"/>
                    </a:lnTo>
                    <a:lnTo>
                      <a:pt x="35" y="286"/>
                    </a:lnTo>
                    <a:lnTo>
                      <a:pt x="37" y="296"/>
                    </a:lnTo>
                    <a:lnTo>
                      <a:pt x="41" y="304"/>
                    </a:lnTo>
                    <a:lnTo>
                      <a:pt x="43" y="312"/>
                    </a:lnTo>
                    <a:lnTo>
                      <a:pt x="28" y="326"/>
                    </a:lnTo>
                    <a:lnTo>
                      <a:pt x="35" y="336"/>
                    </a:lnTo>
                    <a:lnTo>
                      <a:pt x="28" y="344"/>
                    </a:lnTo>
                    <a:lnTo>
                      <a:pt x="30" y="352"/>
                    </a:lnTo>
                    <a:lnTo>
                      <a:pt x="35" y="366"/>
                    </a:lnTo>
                    <a:lnTo>
                      <a:pt x="46" y="376"/>
                    </a:lnTo>
                    <a:lnTo>
                      <a:pt x="41" y="381"/>
                    </a:lnTo>
                    <a:lnTo>
                      <a:pt x="46" y="398"/>
                    </a:lnTo>
                    <a:lnTo>
                      <a:pt x="57" y="401"/>
                    </a:lnTo>
                    <a:lnTo>
                      <a:pt x="63" y="411"/>
                    </a:lnTo>
                    <a:lnTo>
                      <a:pt x="65" y="421"/>
                    </a:lnTo>
                    <a:lnTo>
                      <a:pt x="65" y="429"/>
                    </a:lnTo>
                    <a:lnTo>
                      <a:pt x="59" y="441"/>
                    </a:lnTo>
                    <a:lnTo>
                      <a:pt x="68" y="451"/>
                    </a:lnTo>
                    <a:lnTo>
                      <a:pt x="68" y="461"/>
                    </a:lnTo>
                    <a:lnTo>
                      <a:pt x="315" y="476"/>
                    </a:lnTo>
                    <a:lnTo>
                      <a:pt x="821" y="499"/>
                    </a:lnTo>
                    <a:lnTo>
                      <a:pt x="827" y="499"/>
                    </a:lnTo>
                    <a:lnTo>
                      <a:pt x="1021" y="508"/>
                    </a:lnTo>
                    <a:lnTo>
                      <a:pt x="1037" y="508"/>
                    </a:lnTo>
                    <a:lnTo>
                      <a:pt x="1168" y="513"/>
                    </a:lnTo>
                    <a:lnTo>
                      <a:pt x="1169" y="425"/>
                    </a:lnTo>
                    <a:lnTo>
                      <a:pt x="1174" y="334"/>
                    </a:lnTo>
                    <a:lnTo>
                      <a:pt x="1188" y="334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1" name="Freeform 10"/>
              <p:cNvSpPr>
                <a:spLocks/>
              </p:cNvSpPr>
              <p:nvPr/>
            </p:nvSpPr>
            <p:spPr bwMode="auto">
              <a:xfrm>
                <a:off x="2826029" y="4581099"/>
                <a:ext cx="323991" cy="417862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6" y="183"/>
                  </a:cxn>
                  <a:cxn ang="0">
                    <a:pos x="17" y="169"/>
                  </a:cxn>
                  <a:cxn ang="0">
                    <a:pos x="35" y="159"/>
                  </a:cxn>
                  <a:cxn ang="0">
                    <a:pos x="45" y="154"/>
                  </a:cxn>
                  <a:cxn ang="0">
                    <a:pos x="32" y="134"/>
                  </a:cxn>
                  <a:cxn ang="0">
                    <a:pos x="38" y="119"/>
                  </a:cxn>
                  <a:cxn ang="0">
                    <a:pos x="63" y="105"/>
                  </a:cxn>
                  <a:cxn ang="0">
                    <a:pos x="90" y="102"/>
                  </a:cxn>
                  <a:cxn ang="0">
                    <a:pos x="100" y="102"/>
                  </a:cxn>
                  <a:cxn ang="0">
                    <a:pos x="120" y="102"/>
                  </a:cxn>
                  <a:cxn ang="0">
                    <a:pos x="140" y="88"/>
                  </a:cxn>
                  <a:cxn ang="0">
                    <a:pos x="160" y="87"/>
                  </a:cxn>
                  <a:cxn ang="0">
                    <a:pos x="171" y="75"/>
                  </a:cxn>
                  <a:cxn ang="0">
                    <a:pos x="182" y="61"/>
                  </a:cxn>
                  <a:cxn ang="0">
                    <a:pos x="200" y="65"/>
                  </a:cxn>
                  <a:cxn ang="0">
                    <a:pos x="236" y="61"/>
                  </a:cxn>
                  <a:cxn ang="0">
                    <a:pos x="251" y="67"/>
                  </a:cxn>
                  <a:cxn ang="0">
                    <a:pos x="271" y="75"/>
                  </a:cxn>
                  <a:cxn ang="0">
                    <a:pos x="288" y="81"/>
                  </a:cxn>
                  <a:cxn ang="0">
                    <a:pos x="315" y="81"/>
                  </a:cxn>
                  <a:cxn ang="0">
                    <a:pos x="321" y="61"/>
                  </a:cxn>
                  <a:cxn ang="0">
                    <a:pos x="320" y="43"/>
                  </a:cxn>
                  <a:cxn ang="0">
                    <a:pos x="328" y="26"/>
                  </a:cxn>
                  <a:cxn ang="0">
                    <a:pos x="341" y="6"/>
                  </a:cxn>
                  <a:cxn ang="0">
                    <a:pos x="356" y="0"/>
                  </a:cxn>
                  <a:cxn ang="0">
                    <a:pos x="375" y="0"/>
                  </a:cxn>
                  <a:cxn ang="0">
                    <a:pos x="365" y="354"/>
                  </a:cxn>
                  <a:cxn ang="0">
                    <a:pos x="348" y="463"/>
                  </a:cxn>
                  <a:cxn ang="0">
                    <a:pos x="308" y="456"/>
                  </a:cxn>
                  <a:cxn ang="0">
                    <a:pos x="276" y="433"/>
                  </a:cxn>
                  <a:cxn ang="0">
                    <a:pos x="253" y="438"/>
                  </a:cxn>
                  <a:cxn ang="0">
                    <a:pos x="223" y="438"/>
                  </a:cxn>
                  <a:cxn ang="0">
                    <a:pos x="160" y="411"/>
                  </a:cxn>
                  <a:cxn ang="0">
                    <a:pos x="97" y="398"/>
                  </a:cxn>
                  <a:cxn ang="0">
                    <a:pos x="63" y="384"/>
                  </a:cxn>
                  <a:cxn ang="0">
                    <a:pos x="32" y="364"/>
                  </a:cxn>
                  <a:cxn ang="0">
                    <a:pos x="8" y="331"/>
                  </a:cxn>
                  <a:cxn ang="0">
                    <a:pos x="17" y="289"/>
                  </a:cxn>
                  <a:cxn ang="0">
                    <a:pos x="18" y="259"/>
                  </a:cxn>
                  <a:cxn ang="0">
                    <a:pos x="13" y="242"/>
                  </a:cxn>
                </a:cxnLst>
                <a:rect l="0" t="0" r="r" b="b"/>
                <a:pathLst>
                  <a:path w="376" h="464">
                    <a:moveTo>
                      <a:pt x="13" y="242"/>
                    </a:moveTo>
                    <a:lnTo>
                      <a:pt x="0" y="216"/>
                    </a:lnTo>
                    <a:lnTo>
                      <a:pt x="0" y="199"/>
                    </a:lnTo>
                    <a:lnTo>
                      <a:pt x="6" y="183"/>
                    </a:lnTo>
                    <a:lnTo>
                      <a:pt x="8" y="177"/>
                    </a:lnTo>
                    <a:lnTo>
                      <a:pt x="17" y="169"/>
                    </a:lnTo>
                    <a:lnTo>
                      <a:pt x="30" y="167"/>
                    </a:lnTo>
                    <a:lnTo>
                      <a:pt x="35" y="159"/>
                    </a:lnTo>
                    <a:lnTo>
                      <a:pt x="45" y="163"/>
                    </a:lnTo>
                    <a:lnTo>
                      <a:pt x="45" y="154"/>
                    </a:lnTo>
                    <a:lnTo>
                      <a:pt x="43" y="143"/>
                    </a:lnTo>
                    <a:lnTo>
                      <a:pt x="32" y="134"/>
                    </a:lnTo>
                    <a:lnTo>
                      <a:pt x="38" y="130"/>
                    </a:lnTo>
                    <a:lnTo>
                      <a:pt x="38" y="119"/>
                    </a:lnTo>
                    <a:lnTo>
                      <a:pt x="52" y="110"/>
                    </a:lnTo>
                    <a:lnTo>
                      <a:pt x="63" y="105"/>
                    </a:lnTo>
                    <a:lnTo>
                      <a:pt x="70" y="95"/>
                    </a:lnTo>
                    <a:lnTo>
                      <a:pt x="90" y="102"/>
                    </a:lnTo>
                    <a:lnTo>
                      <a:pt x="95" y="107"/>
                    </a:lnTo>
                    <a:lnTo>
                      <a:pt x="100" y="102"/>
                    </a:lnTo>
                    <a:lnTo>
                      <a:pt x="110" y="102"/>
                    </a:lnTo>
                    <a:lnTo>
                      <a:pt x="120" y="102"/>
                    </a:lnTo>
                    <a:lnTo>
                      <a:pt x="131" y="95"/>
                    </a:lnTo>
                    <a:lnTo>
                      <a:pt x="140" y="88"/>
                    </a:lnTo>
                    <a:lnTo>
                      <a:pt x="148" y="87"/>
                    </a:lnTo>
                    <a:lnTo>
                      <a:pt x="160" y="87"/>
                    </a:lnTo>
                    <a:lnTo>
                      <a:pt x="162" y="81"/>
                    </a:lnTo>
                    <a:lnTo>
                      <a:pt x="171" y="75"/>
                    </a:lnTo>
                    <a:lnTo>
                      <a:pt x="178" y="68"/>
                    </a:lnTo>
                    <a:lnTo>
                      <a:pt x="182" y="61"/>
                    </a:lnTo>
                    <a:lnTo>
                      <a:pt x="190" y="61"/>
                    </a:lnTo>
                    <a:lnTo>
                      <a:pt x="200" y="65"/>
                    </a:lnTo>
                    <a:lnTo>
                      <a:pt x="218" y="59"/>
                    </a:lnTo>
                    <a:lnTo>
                      <a:pt x="236" y="61"/>
                    </a:lnTo>
                    <a:lnTo>
                      <a:pt x="243" y="68"/>
                    </a:lnTo>
                    <a:lnTo>
                      <a:pt x="251" y="67"/>
                    </a:lnTo>
                    <a:lnTo>
                      <a:pt x="263" y="72"/>
                    </a:lnTo>
                    <a:lnTo>
                      <a:pt x="271" y="75"/>
                    </a:lnTo>
                    <a:lnTo>
                      <a:pt x="280" y="79"/>
                    </a:lnTo>
                    <a:lnTo>
                      <a:pt x="288" y="81"/>
                    </a:lnTo>
                    <a:lnTo>
                      <a:pt x="302" y="87"/>
                    </a:lnTo>
                    <a:lnTo>
                      <a:pt x="315" y="81"/>
                    </a:lnTo>
                    <a:lnTo>
                      <a:pt x="320" y="68"/>
                    </a:lnTo>
                    <a:lnTo>
                      <a:pt x="321" y="61"/>
                    </a:lnTo>
                    <a:lnTo>
                      <a:pt x="321" y="52"/>
                    </a:lnTo>
                    <a:lnTo>
                      <a:pt x="320" y="43"/>
                    </a:lnTo>
                    <a:lnTo>
                      <a:pt x="327" y="39"/>
                    </a:lnTo>
                    <a:lnTo>
                      <a:pt x="328" y="26"/>
                    </a:lnTo>
                    <a:lnTo>
                      <a:pt x="340" y="17"/>
                    </a:lnTo>
                    <a:lnTo>
                      <a:pt x="341" y="6"/>
                    </a:lnTo>
                    <a:lnTo>
                      <a:pt x="348" y="3"/>
                    </a:lnTo>
                    <a:lnTo>
                      <a:pt x="356" y="0"/>
                    </a:lnTo>
                    <a:lnTo>
                      <a:pt x="370" y="0"/>
                    </a:lnTo>
                    <a:lnTo>
                      <a:pt x="375" y="0"/>
                    </a:lnTo>
                    <a:lnTo>
                      <a:pt x="368" y="216"/>
                    </a:lnTo>
                    <a:lnTo>
                      <a:pt x="365" y="354"/>
                    </a:lnTo>
                    <a:lnTo>
                      <a:pt x="363" y="456"/>
                    </a:lnTo>
                    <a:lnTo>
                      <a:pt x="348" y="463"/>
                    </a:lnTo>
                    <a:lnTo>
                      <a:pt x="330" y="463"/>
                    </a:lnTo>
                    <a:lnTo>
                      <a:pt x="308" y="456"/>
                    </a:lnTo>
                    <a:lnTo>
                      <a:pt x="293" y="436"/>
                    </a:lnTo>
                    <a:lnTo>
                      <a:pt x="276" y="433"/>
                    </a:lnTo>
                    <a:lnTo>
                      <a:pt x="267" y="433"/>
                    </a:lnTo>
                    <a:lnTo>
                      <a:pt x="253" y="438"/>
                    </a:lnTo>
                    <a:lnTo>
                      <a:pt x="235" y="441"/>
                    </a:lnTo>
                    <a:lnTo>
                      <a:pt x="223" y="438"/>
                    </a:lnTo>
                    <a:lnTo>
                      <a:pt x="211" y="428"/>
                    </a:lnTo>
                    <a:lnTo>
                      <a:pt x="160" y="411"/>
                    </a:lnTo>
                    <a:lnTo>
                      <a:pt x="120" y="398"/>
                    </a:lnTo>
                    <a:lnTo>
                      <a:pt x="97" y="398"/>
                    </a:lnTo>
                    <a:lnTo>
                      <a:pt x="75" y="389"/>
                    </a:lnTo>
                    <a:lnTo>
                      <a:pt x="63" y="384"/>
                    </a:lnTo>
                    <a:lnTo>
                      <a:pt x="48" y="373"/>
                    </a:lnTo>
                    <a:lnTo>
                      <a:pt x="32" y="364"/>
                    </a:lnTo>
                    <a:lnTo>
                      <a:pt x="17" y="354"/>
                    </a:lnTo>
                    <a:lnTo>
                      <a:pt x="8" y="331"/>
                    </a:lnTo>
                    <a:lnTo>
                      <a:pt x="12" y="314"/>
                    </a:lnTo>
                    <a:lnTo>
                      <a:pt x="17" y="289"/>
                    </a:lnTo>
                    <a:lnTo>
                      <a:pt x="18" y="267"/>
                    </a:lnTo>
                    <a:lnTo>
                      <a:pt x="18" y="259"/>
                    </a:lnTo>
                    <a:lnTo>
                      <a:pt x="15" y="249"/>
                    </a:lnTo>
                    <a:lnTo>
                      <a:pt x="13" y="242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2" name="Freeform 11"/>
              <p:cNvSpPr>
                <a:spLocks/>
              </p:cNvSpPr>
              <p:nvPr/>
            </p:nvSpPr>
            <p:spPr bwMode="auto">
              <a:xfrm>
                <a:off x="5471383" y="4105601"/>
                <a:ext cx="389479" cy="506117"/>
              </a:xfrm>
              <a:custGeom>
                <a:avLst/>
                <a:gdLst/>
                <a:ahLst/>
                <a:cxnLst>
                  <a:cxn ang="0">
                    <a:pos x="12" y="37"/>
                  </a:cxn>
                  <a:cxn ang="0">
                    <a:pos x="15" y="37"/>
                  </a:cxn>
                  <a:cxn ang="0">
                    <a:pos x="25" y="45"/>
                  </a:cxn>
                  <a:cxn ang="0">
                    <a:pos x="37" y="57"/>
                  </a:cxn>
                  <a:cxn ang="0">
                    <a:pos x="45" y="66"/>
                  </a:cxn>
                  <a:cxn ang="0">
                    <a:pos x="53" y="68"/>
                  </a:cxn>
                  <a:cxn ang="0">
                    <a:pos x="65" y="66"/>
                  </a:cxn>
                  <a:cxn ang="0">
                    <a:pos x="80" y="66"/>
                  </a:cxn>
                  <a:cxn ang="0">
                    <a:pos x="90" y="63"/>
                  </a:cxn>
                  <a:cxn ang="0">
                    <a:pos x="95" y="53"/>
                  </a:cxn>
                  <a:cxn ang="0">
                    <a:pos x="100" y="48"/>
                  </a:cxn>
                  <a:cxn ang="0">
                    <a:pos x="115" y="48"/>
                  </a:cxn>
                  <a:cxn ang="0">
                    <a:pos x="124" y="45"/>
                  </a:cxn>
                  <a:cxn ang="0">
                    <a:pos x="138" y="37"/>
                  </a:cxn>
                  <a:cxn ang="0">
                    <a:pos x="148" y="33"/>
                  </a:cxn>
                  <a:cxn ang="0">
                    <a:pos x="162" y="33"/>
                  </a:cxn>
                  <a:cxn ang="0">
                    <a:pos x="171" y="37"/>
                  </a:cxn>
                  <a:cxn ang="0">
                    <a:pos x="191" y="28"/>
                  </a:cxn>
                  <a:cxn ang="0">
                    <a:pos x="220" y="33"/>
                  </a:cxn>
                  <a:cxn ang="0">
                    <a:pos x="229" y="33"/>
                  </a:cxn>
                  <a:cxn ang="0">
                    <a:pos x="236" y="33"/>
                  </a:cxn>
                  <a:cxn ang="0">
                    <a:pos x="241" y="21"/>
                  </a:cxn>
                  <a:cxn ang="0">
                    <a:pos x="241" y="10"/>
                  </a:cxn>
                  <a:cxn ang="0">
                    <a:pos x="248" y="1"/>
                  </a:cxn>
                  <a:cxn ang="0">
                    <a:pos x="253" y="0"/>
                  </a:cxn>
                  <a:cxn ang="0">
                    <a:pos x="258" y="0"/>
                  </a:cxn>
                  <a:cxn ang="0">
                    <a:pos x="260" y="57"/>
                  </a:cxn>
                  <a:cxn ang="0">
                    <a:pos x="256" y="138"/>
                  </a:cxn>
                  <a:cxn ang="0">
                    <a:pos x="339" y="131"/>
                  </a:cxn>
                  <a:cxn ang="0">
                    <a:pos x="341" y="158"/>
                  </a:cxn>
                  <a:cxn ang="0">
                    <a:pos x="354" y="158"/>
                  </a:cxn>
                  <a:cxn ang="0">
                    <a:pos x="356" y="197"/>
                  </a:cxn>
                  <a:cxn ang="0">
                    <a:pos x="371" y="197"/>
                  </a:cxn>
                  <a:cxn ang="0">
                    <a:pos x="371" y="210"/>
                  </a:cxn>
                  <a:cxn ang="0">
                    <a:pos x="386" y="210"/>
                  </a:cxn>
                  <a:cxn ang="0">
                    <a:pos x="386" y="250"/>
                  </a:cxn>
                  <a:cxn ang="0">
                    <a:pos x="428" y="248"/>
                  </a:cxn>
                  <a:cxn ang="0">
                    <a:pos x="432" y="288"/>
                  </a:cxn>
                  <a:cxn ang="0">
                    <a:pos x="451" y="554"/>
                  </a:cxn>
                  <a:cxn ang="0">
                    <a:pos x="195" y="561"/>
                  </a:cxn>
                  <a:cxn ang="0">
                    <a:pos x="183" y="561"/>
                  </a:cxn>
                  <a:cxn ang="0">
                    <a:pos x="180" y="375"/>
                  </a:cxn>
                  <a:cxn ang="0">
                    <a:pos x="95" y="376"/>
                  </a:cxn>
                  <a:cxn ang="0">
                    <a:pos x="93" y="316"/>
                  </a:cxn>
                  <a:cxn ang="0">
                    <a:pos x="93" y="301"/>
                  </a:cxn>
                  <a:cxn ang="0">
                    <a:pos x="46" y="301"/>
                  </a:cxn>
                  <a:cxn ang="0">
                    <a:pos x="8" y="303"/>
                  </a:cxn>
                  <a:cxn ang="0">
                    <a:pos x="0" y="63"/>
                  </a:cxn>
                  <a:cxn ang="0">
                    <a:pos x="8" y="63"/>
                  </a:cxn>
                  <a:cxn ang="0">
                    <a:pos x="8" y="33"/>
                  </a:cxn>
                  <a:cxn ang="0">
                    <a:pos x="12" y="37"/>
                  </a:cxn>
                </a:cxnLst>
                <a:rect l="0" t="0" r="r" b="b"/>
                <a:pathLst>
                  <a:path w="452" h="562">
                    <a:moveTo>
                      <a:pt x="12" y="37"/>
                    </a:moveTo>
                    <a:lnTo>
                      <a:pt x="15" y="37"/>
                    </a:lnTo>
                    <a:lnTo>
                      <a:pt x="25" y="45"/>
                    </a:lnTo>
                    <a:lnTo>
                      <a:pt x="37" y="57"/>
                    </a:lnTo>
                    <a:lnTo>
                      <a:pt x="45" y="66"/>
                    </a:lnTo>
                    <a:lnTo>
                      <a:pt x="53" y="68"/>
                    </a:lnTo>
                    <a:lnTo>
                      <a:pt x="65" y="66"/>
                    </a:lnTo>
                    <a:lnTo>
                      <a:pt x="80" y="66"/>
                    </a:lnTo>
                    <a:lnTo>
                      <a:pt x="90" y="63"/>
                    </a:lnTo>
                    <a:lnTo>
                      <a:pt x="95" y="53"/>
                    </a:lnTo>
                    <a:lnTo>
                      <a:pt x="100" y="48"/>
                    </a:lnTo>
                    <a:lnTo>
                      <a:pt x="115" y="48"/>
                    </a:lnTo>
                    <a:lnTo>
                      <a:pt x="124" y="45"/>
                    </a:lnTo>
                    <a:lnTo>
                      <a:pt x="138" y="37"/>
                    </a:lnTo>
                    <a:lnTo>
                      <a:pt x="148" y="33"/>
                    </a:lnTo>
                    <a:lnTo>
                      <a:pt x="162" y="33"/>
                    </a:lnTo>
                    <a:lnTo>
                      <a:pt x="171" y="37"/>
                    </a:lnTo>
                    <a:lnTo>
                      <a:pt x="191" y="28"/>
                    </a:lnTo>
                    <a:lnTo>
                      <a:pt x="220" y="33"/>
                    </a:lnTo>
                    <a:lnTo>
                      <a:pt x="229" y="33"/>
                    </a:lnTo>
                    <a:lnTo>
                      <a:pt x="236" y="33"/>
                    </a:lnTo>
                    <a:lnTo>
                      <a:pt x="241" y="21"/>
                    </a:lnTo>
                    <a:lnTo>
                      <a:pt x="241" y="10"/>
                    </a:lnTo>
                    <a:lnTo>
                      <a:pt x="248" y="1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60" y="57"/>
                    </a:lnTo>
                    <a:lnTo>
                      <a:pt x="256" y="138"/>
                    </a:lnTo>
                    <a:lnTo>
                      <a:pt x="339" y="131"/>
                    </a:lnTo>
                    <a:lnTo>
                      <a:pt x="341" y="158"/>
                    </a:lnTo>
                    <a:lnTo>
                      <a:pt x="354" y="158"/>
                    </a:lnTo>
                    <a:lnTo>
                      <a:pt x="356" y="197"/>
                    </a:lnTo>
                    <a:lnTo>
                      <a:pt x="371" y="197"/>
                    </a:lnTo>
                    <a:lnTo>
                      <a:pt x="371" y="210"/>
                    </a:lnTo>
                    <a:lnTo>
                      <a:pt x="386" y="210"/>
                    </a:lnTo>
                    <a:lnTo>
                      <a:pt x="386" y="250"/>
                    </a:lnTo>
                    <a:lnTo>
                      <a:pt x="428" y="248"/>
                    </a:lnTo>
                    <a:lnTo>
                      <a:pt x="432" y="288"/>
                    </a:lnTo>
                    <a:lnTo>
                      <a:pt x="451" y="554"/>
                    </a:lnTo>
                    <a:lnTo>
                      <a:pt x="195" y="561"/>
                    </a:lnTo>
                    <a:lnTo>
                      <a:pt x="183" y="561"/>
                    </a:lnTo>
                    <a:lnTo>
                      <a:pt x="180" y="375"/>
                    </a:lnTo>
                    <a:lnTo>
                      <a:pt x="95" y="376"/>
                    </a:lnTo>
                    <a:lnTo>
                      <a:pt x="93" y="316"/>
                    </a:lnTo>
                    <a:lnTo>
                      <a:pt x="93" y="301"/>
                    </a:lnTo>
                    <a:lnTo>
                      <a:pt x="46" y="301"/>
                    </a:lnTo>
                    <a:lnTo>
                      <a:pt x="8" y="303"/>
                    </a:lnTo>
                    <a:lnTo>
                      <a:pt x="0" y="63"/>
                    </a:lnTo>
                    <a:lnTo>
                      <a:pt x="8" y="63"/>
                    </a:lnTo>
                    <a:lnTo>
                      <a:pt x="8" y="33"/>
                    </a:lnTo>
                    <a:lnTo>
                      <a:pt x="12" y="37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3" name="Freeform 12"/>
              <p:cNvSpPr>
                <a:spLocks/>
              </p:cNvSpPr>
              <p:nvPr/>
            </p:nvSpPr>
            <p:spPr bwMode="auto">
              <a:xfrm>
                <a:off x="2587344" y="4304625"/>
                <a:ext cx="572155" cy="443979"/>
              </a:xfrm>
              <a:custGeom>
                <a:avLst/>
                <a:gdLst/>
                <a:ahLst/>
                <a:cxnLst>
                  <a:cxn ang="0">
                    <a:pos x="121" y="223"/>
                  </a:cxn>
                  <a:cxn ang="0">
                    <a:pos x="137" y="228"/>
                  </a:cxn>
                  <a:cxn ang="0">
                    <a:pos x="207" y="280"/>
                  </a:cxn>
                  <a:cxn ang="0">
                    <a:pos x="223" y="323"/>
                  </a:cxn>
                  <a:cxn ang="0">
                    <a:pos x="237" y="342"/>
                  </a:cxn>
                  <a:cxn ang="0">
                    <a:pos x="265" y="390"/>
                  </a:cxn>
                  <a:cxn ang="0">
                    <a:pos x="270" y="412"/>
                  </a:cxn>
                  <a:cxn ang="0">
                    <a:pos x="274" y="458"/>
                  </a:cxn>
                  <a:cxn ang="0">
                    <a:pos x="285" y="492"/>
                  </a:cxn>
                  <a:cxn ang="0">
                    <a:pos x="307" y="478"/>
                  </a:cxn>
                  <a:cxn ang="0">
                    <a:pos x="319" y="475"/>
                  </a:cxn>
                  <a:cxn ang="0">
                    <a:pos x="317" y="455"/>
                  </a:cxn>
                  <a:cxn ang="0">
                    <a:pos x="316" y="444"/>
                  </a:cxn>
                  <a:cxn ang="0">
                    <a:pos x="329" y="422"/>
                  </a:cxn>
                  <a:cxn ang="0">
                    <a:pos x="345" y="409"/>
                  </a:cxn>
                  <a:cxn ang="0">
                    <a:pos x="372" y="420"/>
                  </a:cxn>
                  <a:cxn ang="0">
                    <a:pos x="385" y="412"/>
                  </a:cxn>
                  <a:cxn ang="0">
                    <a:pos x="409" y="409"/>
                  </a:cxn>
                  <a:cxn ang="0">
                    <a:pos x="426" y="400"/>
                  </a:cxn>
                  <a:cxn ang="0">
                    <a:pos x="439" y="392"/>
                  </a:cxn>
                  <a:cxn ang="0">
                    <a:pos x="456" y="382"/>
                  </a:cxn>
                  <a:cxn ang="0">
                    <a:pos x="466" y="375"/>
                  </a:cxn>
                  <a:cxn ang="0">
                    <a:pos x="494" y="370"/>
                  </a:cxn>
                  <a:cxn ang="0">
                    <a:pos x="520" y="382"/>
                  </a:cxn>
                  <a:cxn ang="0">
                    <a:pos x="540" y="385"/>
                  </a:cxn>
                  <a:cxn ang="0">
                    <a:pos x="556" y="390"/>
                  </a:cxn>
                  <a:cxn ang="0">
                    <a:pos x="578" y="400"/>
                  </a:cxn>
                  <a:cxn ang="0">
                    <a:pos x="598" y="382"/>
                  </a:cxn>
                  <a:cxn ang="0">
                    <a:pos x="601" y="365"/>
                  </a:cxn>
                  <a:cxn ang="0">
                    <a:pos x="604" y="350"/>
                  </a:cxn>
                  <a:cxn ang="0">
                    <a:pos x="616" y="330"/>
                  </a:cxn>
                  <a:cxn ang="0">
                    <a:pos x="629" y="315"/>
                  </a:cxn>
                  <a:cxn ang="0">
                    <a:pos x="649" y="312"/>
                  </a:cxn>
                  <a:cxn ang="0">
                    <a:pos x="655" y="232"/>
                  </a:cxn>
                  <a:cxn ang="0">
                    <a:pos x="357" y="8"/>
                  </a:cxn>
                  <a:cxn ang="0">
                    <a:pos x="65" y="3"/>
                  </a:cxn>
                  <a:cxn ang="0">
                    <a:pos x="0" y="198"/>
                  </a:cxn>
                  <a:cxn ang="0">
                    <a:pos x="30" y="180"/>
                  </a:cxn>
                  <a:cxn ang="0">
                    <a:pos x="67" y="185"/>
                  </a:cxn>
                  <a:cxn ang="0">
                    <a:pos x="97" y="208"/>
                  </a:cxn>
                  <a:cxn ang="0">
                    <a:pos x="121" y="220"/>
                  </a:cxn>
                </a:cxnLst>
                <a:rect l="0" t="0" r="r" b="b"/>
                <a:pathLst>
                  <a:path w="664" h="493">
                    <a:moveTo>
                      <a:pt x="121" y="220"/>
                    </a:moveTo>
                    <a:lnTo>
                      <a:pt x="121" y="223"/>
                    </a:lnTo>
                    <a:lnTo>
                      <a:pt x="128" y="225"/>
                    </a:lnTo>
                    <a:lnTo>
                      <a:pt x="137" y="228"/>
                    </a:lnTo>
                    <a:lnTo>
                      <a:pt x="168" y="258"/>
                    </a:lnTo>
                    <a:lnTo>
                      <a:pt x="207" y="280"/>
                    </a:lnTo>
                    <a:lnTo>
                      <a:pt x="217" y="298"/>
                    </a:lnTo>
                    <a:lnTo>
                      <a:pt x="223" y="323"/>
                    </a:lnTo>
                    <a:lnTo>
                      <a:pt x="229" y="332"/>
                    </a:lnTo>
                    <a:lnTo>
                      <a:pt x="237" y="342"/>
                    </a:lnTo>
                    <a:lnTo>
                      <a:pt x="249" y="370"/>
                    </a:lnTo>
                    <a:lnTo>
                      <a:pt x="265" y="390"/>
                    </a:lnTo>
                    <a:lnTo>
                      <a:pt x="265" y="397"/>
                    </a:lnTo>
                    <a:lnTo>
                      <a:pt x="270" y="412"/>
                    </a:lnTo>
                    <a:lnTo>
                      <a:pt x="265" y="435"/>
                    </a:lnTo>
                    <a:lnTo>
                      <a:pt x="274" y="458"/>
                    </a:lnTo>
                    <a:lnTo>
                      <a:pt x="284" y="475"/>
                    </a:lnTo>
                    <a:lnTo>
                      <a:pt x="285" y="492"/>
                    </a:lnTo>
                    <a:lnTo>
                      <a:pt x="294" y="482"/>
                    </a:lnTo>
                    <a:lnTo>
                      <a:pt x="307" y="478"/>
                    </a:lnTo>
                    <a:lnTo>
                      <a:pt x="310" y="470"/>
                    </a:lnTo>
                    <a:lnTo>
                      <a:pt x="319" y="475"/>
                    </a:lnTo>
                    <a:lnTo>
                      <a:pt x="319" y="467"/>
                    </a:lnTo>
                    <a:lnTo>
                      <a:pt x="317" y="455"/>
                    </a:lnTo>
                    <a:lnTo>
                      <a:pt x="307" y="445"/>
                    </a:lnTo>
                    <a:lnTo>
                      <a:pt x="316" y="444"/>
                    </a:lnTo>
                    <a:lnTo>
                      <a:pt x="316" y="430"/>
                    </a:lnTo>
                    <a:lnTo>
                      <a:pt x="329" y="422"/>
                    </a:lnTo>
                    <a:lnTo>
                      <a:pt x="339" y="418"/>
                    </a:lnTo>
                    <a:lnTo>
                      <a:pt x="345" y="409"/>
                    </a:lnTo>
                    <a:lnTo>
                      <a:pt x="367" y="412"/>
                    </a:lnTo>
                    <a:lnTo>
                      <a:pt x="372" y="420"/>
                    </a:lnTo>
                    <a:lnTo>
                      <a:pt x="378" y="412"/>
                    </a:lnTo>
                    <a:lnTo>
                      <a:pt x="385" y="412"/>
                    </a:lnTo>
                    <a:lnTo>
                      <a:pt x="396" y="412"/>
                    </a:lnTo>
                    <a:lnTo>
                      <a:pt x="409" y="409"/>
                    </a:lnTo>
                    <a:lnTo>
                      <a:pt x="416" y="402"/>
                    </a:lnTo>
                    <a:lnTo>
                      <a:pt x="426" y="400"/>
                    </a:lnTo>
                    <a:lnTo>
                      <a:pt x="436" y="400"/>
                    </a:lnTo>
                    <a:lnTo>
                      <a:pt x="439" y="392"/>
                    </a:lnTo>
                    <a:lnTo>
                      <a:pt x="447" y="387"/>
                    </a:lnTo>
                    <a:lnTo>
                      <a:pt x="456" y="382"/>
                    </a:lnTo>
                    <a:lnTo>
                      <a:pt x="458" y="375"/>
                    </a:lnTo>
                    <a:lnTo>
                      <a:pt x="466" y="375"/>
                    </a:lnTo>
                    <a:lnTo>
                      <a:pt x="476" y="377"/>
                    </a:lnTo>
                    <a:lnTo>
                      <a:pt x="494" y="370"/>
                    </a:lnTo>
                    <a:lnTo>
                      <a:pt x="514" y="375"/>
                    </a:lnTo>
                    <a:lnTo>
                      <a:pt x="520" y="382"/>
                    </a:lnTo>
                    <a:lnTo>
                      <a:pt x="529" y="380"/>
                    </a:lnTo>
                    <a:lnTo>
                      <a:pt x="540" y="385"/>
                    </a:lnTo>
                    <a:lnTo>
                      <a:pt x="547" y="387"/>
                    </a:lnTo>
                    <a:lnTo>
                      <a:pt x="556" y="390"/>
                    </a:lnTo>
                    <a:lnTo>
                      <a:pt x="568" y="392"/>
                    </a:lnTo>
                    <a:lnTo>
                      <a:pt x="578" y="400"/>
                    </a:lnTo>
                    <a:lnTo>
                      <a:pt x="591" y="392"/>
                    </a:lnTo>
                    <a:lnTo>
                      <a:pt x="598" y="382"/>
                    </a:lnTo>
                    <a:lnTo>
                      <a:pt x="601" y="375"/>
                    </a:lnTo>
                    <a:lnTo>
                      <a:pt x="601" y="365"/>
                    </a:lnTo>
                    <a:lnTo>
                      <a:pt x="598" y="357"/>
                    </a:lnTo>
                    <a:lnTo>
                      <a:pt x="604" y="350"/>
                    </a:lnTo>
                    <a:lnTo>
                      <a:pt x="606" y="338"/>
                    </a:lnTo>
                    <a:lnTo>
                      <a:pt x="616" y="330"/>
                    </a:lnTo>
                    <a:lnTo>
                      <a:pt x="620" y="320"/>
                    </a:lnTo>
                    <a:lnTo>
                      <a:pt x="629" y="315"/>
                    </a:lnTo>
                    <a:lnTo>
                      <a:pt x="635" y="310"/>
                    </a:lnTo>
                    <a:lnTo>
                      <a:pt x="649" y="312"/>
                    </a:lnTo>
                    <a:lnTo>
                      <a:pt x="651" y="312"/>
                    </a:lnTo>
                    <a:lnTo>
                      <a:pt x="655" y="232"/>
                    </a:lnTo>
                    <a:lnTo>
                      <a:pt x="663" y="12"/>
                    </a:lnTo>
                    <a:lnTo>
                      <a:pt x="357" y="8"/>
                    </a:lnTo>
                    <a:lnTo>
                      <a:pt x="202" y="5"/>
                    </a:lnTo>
                    <a:lnTo>
                      <a:pt x="65" y="3"/>
                    </a:lnTo>
                    <a:lnTo>
                      <a:pt x="3" y="0"/>
                    </a:lnTo>
                    <a:lnTo>
                      <a:pt x="0" y="198"/>
                    </a:lnTo>
                    <a:lnTo>
                      <a:pt x="19" y="183"/>
                    </a:lnTo>
                    <a:lnTo>
                      <a:pt x="30" y="180"/>
                    </a:lnTo>
                    <a:lnTo>
                      <a:pt x="41" y="180"/>
                    </a:lnTo>
                    <a:lnTo>
                      <a:pt x="67" y="185"/>
                    </a:lnTo>
                    <a:lnTo>
                      <a:pt x="73" y="190"/>
                    </a:lnTo>
                    <a:lnTo>
                      <a:pt x="97" y="208"/>
                    </a:lnTo>
                    <a:lnTo>
                      <a:pt x="110" y="214"/>
                    </a:lnTo>
                    <a:lnTo>
                      <a:pt x="121" y="220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4" name="Freeform 13"/>
              <p:cNvSpPr>
                <a:spLocks/>
              </p:cNvSpPr>
              <p:nvPr/>
            </p:nvSpPr>
            <p:spPr bwMode="auto">
              <a:xfrm>
                <a:off x="4265894" y="2885337"/>
                <a:ext cx="761725" cy="762778"/>
              </a:xfrm>
              <a:custGeom>
                <a:avLst/>
                <a:gdLst/>
                <a:ahLst/>
                <a:cxnLst>
                  <a:cxn ang="0">
                    <a:pos x="639" y="75"/>
                  </a:cxn>
                  <a:cxn ang="0">
                    <a:pos x="665" y="35"/>
                  </a:cxn>
                  <a:cxn ang="0">
                    <a:pos x="704" y="32"/>
                  </a:cxn>
                  <a:cxn ang="0">
                    <a:pos x="750" y="8"/>
                  </a:cxn>
                  <a:cxn ang="0">
                    <a:pos x="790" y="12"/>
                  </a:cxn>
                  <a:cxn ang="0">
                    <a:pos x="835" y="32"/>
                  </a:cxn>
                  <a:cxn ang="0">
                    <a:pos x="869" y="100"/>
                  </a:cxn>
                  <a:cxn ang="0">
                    <a:pos x="878" y="146"/>
                  </a:cxn>
                  <a:cxn ang="0">
                    <a:pos x="790" y="182"/>
                  </a:cxn>
                  <a:cxn ang="0">
                    <a:pos x="761" y="222"/>
                  </a:cxn>
                  <a:cxn ang="0">
                    <a:pos x="719" y="257"/>
                  </a:cxn>
                  <a:cxn ang="0">
                    <a:pos x="708" y="342"/>
                  </a:cxn>
                  <a:cxn ang="0">
                    <a:pos x="681" y="382"/>
                  </a:cxn>
                  <a:cxn ang="0">
                    <a:pos x="653" y="471"/>
                  </a:cxn>
                  <a:cxn ang="0">
                    <a:pos x="599" y="499"/>
                  </a:cxn>
                  <a:cxn ang="0">
                    <a:pos x="570" y="524"/>
                  </a:cxn>
                  <a:cxn ang="0">
                    <a:pos x="543" y="549"/>
                  </a:cxn>
                  <a:cxn ang="0">
                    <a:pos x="518" y="644"/>
                  </a:cxn>
                  <a:cxn ang="0">
                    <a:pos x="291" y="672"/>
                  </a:cxn>
                  <a:cxn ang="0">
                    <a:pos x="263" y="714"/>
                  </a:cxn>
                  <a:cxn ang="0">
                    <a:pos x="235" y="739"/>
                  </a:cxn>
                  <a:cxn ang="0">
                    <a:pos x="208" y="846"/>
                  </a:cxn>
                  <a:cxn ang="0">
                    <a:pos x="153" y="827"/>
                  </a:cxn>
                  <a:cxn ang="0">
                    <a:pos x="153" y="794"/>
                  </a:cxn>
                  <a:cxn ang="0">
                    <a:pos x="155" y="738"/>
                  </a:cxn>
                  <a:cxn ang="0">
                    <a:pos x="122" y="714"/>
                  </a:cxn>
                  <a:cxn ang="0">
                    <a:pos x="52" y="704"/>
                  </a:cxn>
                  <a:cxn ang="0">
                    <a:pos x="13" y="671"/>
                  </a:cxn>
                  <a:cxn ang="0">
                    <a:pos x="0" y="634"/>
                  </a:cxn>
                  <a:cxn ang="0">
                    <a:pos x="28" y="549"/>
                  </a:cxn>
                  <a:cxn ang="0">
                    <a:pos x="55" y="505"/>
                  </a:cxn>
                  <a:cxn ang="0">
                    <a:pos x="57" y="464"/>
                  </a:cxn>
                  <a:cxn ang="0">
                    <a:pos x="77" y="427"/>
                  </a:cxn>
                  <a:cxn ang="0">
                    <a:pos x="66" y="375"/>
                  </a:cxn>
                  <a:cxn ang="0">
                    <a:pos x="138" y="353"/>
                  </a:cxn>
                  <a:cxn ang="0">
                    <a:pos x="213" y="329"/>
                  </a:cxn>
                  <a:cxn ang="0">
                    <a:pos x="231" y="290"/>
                  </a:cxn>
                  <a:cxn ang="0">
                    <a:pos x="263" y="248"/>
                  </a:cxn>
                  <a:cxn ang="0">
                    <a:pos x="278" y="213"/>
                  </a:cxn>
                  <a:cxn ang="0">
                    <a:pos x="288" y="179"/>
                  </a:cxn>
                  <a:cxn ang="0">
                    <a:pos x="289" y="140"/>
                  </a:cxn>
                  <a:cxn ang="0">
                    <a:pos x="276" y="92"/>
                  </a:cxn>
                  <a:cxn ang="0">
                    <a:pos x="320" y="68"/>
                  </a:cxn>
                  <a:cxn ang="0">
                    <a:pos x="363" y="50"/>
                  </a:cxn>
                  <a:cxn ang="0">
                    <a:pos x="400" y="63"/>
                  </a:cxn>
                  <a:cxn ang="0">
                    <a:pos x="405" y="106"/>
                  </a:cxn>
                  <a:cxn ang="0">
                    <a:pos x="443" y="145"/>
                  </a:cxn>
                  <a:cxn ang="0">
                    <a:pos x="470" y="117"/>
                  </a:cxn>
                  <a:cxn ang="0">
                    <a:pos x="510" y="88"/>
                  </a:cxn>
                  <a:cxn ang="0">
                    <a:pos x="543" y="68"/>
                  </a:cxn>
                  <a:cxn ang="0">
                    <a:pos x="578" y="80"/>
                  </a:cxn>
                  <a:cxn ang="0">
                    <a:pos x="619" y="88"/>
                  </a:cxn>
                </a:cxnLst>
                <a:rect l="0" t="0" r="r" b="b"/>
                <a:pathLst>
                  <a:path w="884" h="847">
                    <a:moveTo>
                      <a:pt x="619" y="88"/>
                    </a:moveTo>
                    <a:lnTo>
                      <a:pt x="630" y="92"/>
                    </a:lnTo>
                    <a:lnTo>
                      <a:pt x="638" y="86"/>
                    </a:lnTo>
                    <a:lnTo>
                      <a:pt x="639" y="75"/>
                    </a:lnTo>
                    <a:lnTo>
                      <a:pt x="639" y="63"/>
                    </a:lnTo>
                    <a:lnTo>
                      <a:pt x="639" y="52"/>
                    </a:lnTo>
                    <a:lnTo>
                      <a:pt x="655" y="35"/>
                    </a:lnTo>
                    <a:lnTo>
                      <a:pt x="665" y="35"/>
                    </a:lnTo>
                    <a:lnTo>
                      <a:pt x="675" y="40"/>
                    </a:lnTo>
                    <a:lnTo>
                      <a:pt x="686" y="46"/>
                    </a:lnTo>
                    <a:lnTo>
                      <a:pt x="697" y="40"/>
                    </a:lnTo>
                    <a:lnTo>
                      <a:pt x="704" y="32"/>
                    </a:lnTo>
                    <a:lnTo>
                      <a:pt x="713" y="32"/>
                    </a:lnTo>
                    <a:lnTo>
                      <a:pt x="726" y="23"/>
                    </a:lnTo>
                    <a:lnTo>
                      <a:pt x="737" y="17"/>
                    </a:lnTo>
                    <a:lnTo>
                      <a:pt x="750" y="8"/>
                    </a:lnTo>
                    <a:lnTo>
                      <a:pt x="756" y="3"/>
                    </a:lnTo>
                    <a:lnTo>
                      <a:pt x="770" y="0"/>
                    </a:lnTo>
                    <a:lnTo>
                      <a:pt x="778" y="5"/>
                    </a:lnTo>
                    <a:lnTo>
                      <a:pt x="790" y="12"/>
                    </a:lnTo>
                    <a:lnTo>
                      <a:pt x="801" y="8"/>
                    </a:lnTo>
                    <a:lnTo>
                      <a:pt x="811" y="8"/>
                    </a:lnTo>
                    <a:lnTo>
                      <a:pt x="826" y="23"/>
                    </a:lnTo>
                    <a:lnTo>
                      <a:pt x="835" y="32"/>
                    </a:lnTo>
                    <a:lnTo>
                      <a:pt x="844" y="83"/>
                    </a:lnTo>
                    <a:lnTo>
                      <a:pt x="851" y="88"/>
                    </a:lnTo>
                    <a:lnTo>
                      <a:pt x="858" y="97"/>
                    </a:lnTo>
                    <a:lnTo>
                      <a:pt x="869" y="100"/>
                    </a:lnTo>
                    <a:lnTo>
                      <a:pt x="883" y="115"/>
                    </a:lnTo>
                    <a:lnTo>
                      <a:pt x="883" y="130"/>
                    </a:lnTo>
                    <a:lnTo>
                      <a:pt x="883" y="137"/>
                    </a:lnTo>
                    <a:lnTo>
                      <a:pt x="878" y="146"/>
                    </a:lnTo>
                    <a:lnTo>
                      <a:pt x="869" y="155"/>
                    </a:lnTo>
                    <a:lnTo>
                      <a:pt x="869" y="166"/>
                    </a:lnTo>
                    <a:lnTo>
                      <a:pt x="786" y="166"/>
                    </a:lnTo>
                    <a:lnTo>
                      <a:pt x="790" y="182"/>
                    </a:lnTo>
                    <a:lnTo>
                      <a:pt x="775" y="182"/>
                    </a:lnTo>
                    <a:lnTo>
                      <a:pt x="775" y="208"/>
                    </a:lnTo>
                    <a:lnTo>
                      <a:pt x="761" y="208"/>
                    </a:lnTo>
                    <a:lnTo>
                      <a:pt x="761" y="222"/>
                    </a:lnTo>
                    <a:lnTo>
                      <a:pt x="733" y="222"/>
                    </a:lnTo>
                    <a:lnTo>
                      <a:pt x="733" y="237"/>
                    </a:lnTo>
                    <a:lnTo>
                      <a:pt x="719" y="237"/>
                    </a:lnTo>
                    <a:lnTo>
                      <a:pt x="719" y="257"/>
                    </a:lnTo>
                    <a:lnTo>
                      <a:pt x="719" y="292"/>
                    </a:lnTo>
                    <a:lnTo>
                      <a:pt x="719" y="315"/>
                    </a:lnTo>
                    <a:lnTo>
                      <a:pt x="706" y="315"/>
                    </a:lnTo>
                    <a:lnTo>
                      <a:pt x="708" y="342"/>
                    </a:lnTo>
                    <a:lnTo>
                      <a:pt x="697" y="342"/>
                    </a:lnTo>
                    <a:lnTo>
                      <a:pt x="695" y="362"/>
                    </a:lnTo>
                    <a:lnTo>
                      <a:pt x="681" y="367"/>
                    </a:lnTo>
                    <a:lnTo>
                      <a:pt x="681" y="382"/>
                    </a:lnTo>
                    <a:lnTo>
                      <a:pt x="666" y="382"/>
                    </a:lnTo>
                    <a:lnTo>
                      <a:pt x="666" y="435"/>
                    </a:lnTo>
                    <a:lnTo>
                      <a:pt x="653" y="435"/>
                    </a:lnTo>
                    <a:lnTo>
                      <a:pt x="653" y="471"/>
                    </a:lnTo>
                    <a:lnTo>
                      <a:pt x="639" y="471"/>
                    </a:lnTo>
                    <a:lnTo>
                      <a:pt x="639" y="485"/>
                    </a:lnTo>
                    <a:lnTo>
                      <a:pt x="599" y="485"/>
                    </a:lnTo>
                    <a:lnTo>
                      <a:pt x="599" y="499"/>
                    </a:lnTo>
                    <a:lnTo>
                      <a:pt x="585" y="499"/>
                    </a:lnTo>
                    <a:lnTo>
                      <a:pt x="585" y="511"/>
                    </a:lnTo>
                    <a:lnTo>
                      <a:pt x="570" y="511"/>
                    </a:lnTo>
                    <a:lnTo>
                      <a:pt x="570" y="524"/>
                    </a:lnTo>
                    <a:lnTo>
                      <a:pt x="558" y="524"/>
                    </a:lnTo>
                    <a:lnTo>
                      <a:pt x="558" y="537"/>
                    </a:lnTo>
                    <a:lnTo>
                      <a:pt x="543" y="537"/>
                    </a:lnTo>
                    <a:lnTo>
                      <a:pt x="543" y="549"/>
                    </a:lnTo>
                    <a:lnTo>
                      <a:pt x="530" y="549"/>
                    </a:lnTo>
                    <a:lnTo>
                      <a:pt x="530" y="564"/>
                    </a:lnTo>
                    <a:lnTo>
                      <a:pt x="518" y="564"/>
                    </a:lnTo>
                    <a:lnTo>
                      <a:pt x="518" y="644"/>
                    </a:lnTo>
                    <a:lnTo>
                      <a:pt x="496" y="644"/>
                    </a:lnTo>
                    <a:lnTo>
                      <a:pt x="476" y="644"/>
                    </a:lnTo>
                    <a:lnTo>
                      <a:pt x="291" y="649"/>
                    </a:lnTo>
                    <a:lnTo>
                      <a:pt x="291" y="672"/>
                    </a:lnTo>
                    <a:lnTo>
                      <a:pt x="278" y="672"/>
                    </a:lnTo>
                    <a:lnTo>
                      <a:pt x="278" y="689"/>
                    </a:lnTo>
                    <a:lnTo>
                      <a:pt x="263" y="689"/>
                    </a:lnTo>
                    <a:lnTo>
                      <a:pt x="263" y="714"/>
                    </a:lnTo>
                    <a:lnTo>
                      <a:pt x="251" y="714"/>
                    </a:lnTo>
                    <a:lnTo>
                      <a:pt x="251" y="729"/>
                    </a:lnTo>
                    <a:lnTo>
                      <a:pt x="235" y="729"/>
                    </a:lnTo>
                    <a:lnTo>
                      <a:pt x="235" y="739"/>
                    </a:lnTo>
                    <a:lnTo>
                      <a:pt x="222" y="739"/>
                    </a:lnTo>
                    <a:lnTo>
                      <a:pt x="222" y="754"/>
                    </a:lnTo>
                    <a:lnTo>
                      <a:pt x="211" y="754"/>
                    </a:lnTo>
                    <a:lnTo>
                      <a:pt x="208" y="846"/>
                    </a:lnTo>
                    <a:lnTo>
                      <a:pt x="197" y="838"/>
                    </a:lnTo>
                    <a:lnTo>
                      <a:pt x="170" y="843"/>
                    </a:lnTo>
                    <a:lnTo>
                      <a:pt x="158" y="836"/>
                    </a:lnTo>
                    <a:lnTo>
                      <a:pt x="153" y="827"/>
                    </a:lnTo>
                    <a:lnTo>
                      <a:pt x="148" y="819"/>
                    </a:lnTo>
                    <a:lnTo>
                      <a:pt x="148" y="807"/>
                    </a:lnTo>
                    <a:lnTo>
                      <a:pt x="150" y="801"/>
                    </a:lnTo>
                    <a:lnTo>
                      <a:pt x="153" y="794"/>
                    </a:lnTo>
                    <a:lnTo>
                      <a:pt x="155" y="771"/>
                    </a:lnTo>
                    <a:lnTo>
                      <a:pt x="155" y="759"/>
                    </a:lnTo>
                    <a:lnTo>
                      <a:pt x="155" y="749"/>
                    </a:lnTo>
                    <a:lnTo>
                      <a:pt x="155" y="738"/>
                    </a:lnTo>
                    <a:lnTo>
                      <a:pt x="148" y="734"/>
                    </a:lnTo>
                    <a:lnTo>
                      <a:pt x="142" y="729"/>
                    </a:lnTo>
                    <a:lnTo>
                      <a:pt x="131" y="718"/>
                    </a:lnTo>
                    <a:lnTo>
                      <a:pt x="122" y="714"/>
                    </a:lnTo>
                    <a:lnTo>
                      <a:pt x="98" y="712"/>
                    </a:lnTo>
                    <a:lnTo>
                      <a:pt x="77" y="705"/>
                    </a:lnTo>
                    <a:lnTo>
                      <a:pt x="63" y="704"/>
                    </a:lnTo>
                    <a:lnTo>
                      <a:pt x="52" y="704"/>
                    </a:lnTo>
                    <a:lnTo>
                      <a:pt x="43" y="699"/>
                    </a:lnTo>
                    <a:lnTo>
                      <a:pt x="21" y="689"/>
                    </a:lnTo>
                    <a:lnTo>
                      <a:pt x="17" y="679"/>
                    </a:lnTo>
                    <a:lnTo>
                      <a:pt x="13" y="671"/>
                    </a:lnTo>
                    <a:lnTo>
                      <a:pt x="10" y="658"/>
                    </a:lnTo>
                    <a:lnTo>
                      <a:pt x="6" y="652"/>
                    </a:lnTo>
                    <a:lnTo>
                      <a:pt x="3" y="644"/>
                    </a:lnTo>
                    <a:lnTo>
                      <a:pt x="0" y="634"/>
                    </a:lnTo>
                    <a:lnTo>
                      <a:pt x="1" y="624"/>
                    </a:lnTo>
                    <a:lnTo>
                      <a:pt x="8" y="579"/>
                    </a:lnTo>
                    <a:lnTo>
                      <a:pt x="18" y="554"/>
                    </a:lnTo>
                    <a:lnTo>
                      <a:pt x="28" y="549"/>
                    </a:lnTo>
                    <a:lnTo>
                      <a:pt x="40" y="537"/>
                    </a:lnTo>
                    <a:lnTo>
                      <a:pt x="43" y="525"/>
                    </a:lnTo>
                    <a:lnTo>
                      <a:pt x="52" y="512"/>
                    </a:lnTo>
                    <a:lnTo>
                      <a:pt x="55" y="505"/>
                    </a:lnTo>
                    <a:lnTo>
                      <a:pt x="52" y="494"/>
                    </a:lnTo>
                    <a:lnTo>
                      <a:pt x="52" y="484"/>
                    </a:lnTo>
                    <a:lnTo>
                      <a:pt x="52" y="471"/>
                    </a:lnTo>
                    <a:lnTo>
                      <a:pt x="57" y="464"/>
                    </a:lnTo>
                    <a:lnTo>
                      <a:pt x="63" y="452"/>
                    </a:lnTo>
                    <a:lnTo>
                      <a:pt x="68" y="445"/>
                    </a:lnTo>
                    <a:lnTo>
                      <a:pt x="75" y="437"/>
                    </a:lnTo>
                    <a:lnTo>
                      <a:pt x="77" y="427"/>
                    </a:lnTo>
                    <a:lnTo>
                      <a:pt x="68" y="407"/>
                    </a:lnTo>
                    <a:lnTo>
                      <a:pt x="63" y="399"/>
                    </a:lnTo>
                    <a:lnTo>
                      <a:pt x="63" y="387"/>
                    </a:lnTo>
                    <a:lnTo>
                      <a:pt x="66" y="375"/>
                    </a:lnTo>
                    <a:lnTo>
                      <a:pt x="73" y="367"/>
                    </a:lnTo>
                    <a:lnTo>
                      <a:pt x="80" y="362"/>
                    </a:lnTo>
                    <a:lnTo>
                      <a:pt x="126" y="345"/>
                    </a:lnTo>
                    <a:lnTo>
                      <a:pt x="138" y="353"/>
                    </a:lnTo>
                    <a:lnTo>
                      <a:pt x="150" y="355"/>
                    </a:lnTo>
                    <a:lnTo>
                      <a:pt x="193" y="342"/>
                    </a:lnTo>
                    <a:lnTo>
                      <a:pt x="211" y="342"/>
                    </a:lnTo>
                    <a:lnTo>
                      <a:pt x="213" y="329"/>
                    </a:lnTo>
                    <a:lnTo>
                      <a:pt x="220" y="320"/>
                    </a:lnTo>
                    <a:lnTo>
                      <a:pt x="222" y="313"/>
                    </a:lnTo>
                    <a:lnTo>
                      <a:pt x="228" y="300"/>
                    </a:lnTo>
                    <a:lnTo>
                      <a:pt x="231" y="290"/>
                    </a:lnTo>
                    <a:lnTo>
                      <a:pt x="233" y="280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3" y="248"/>
                    </a:lnTo>
                    <a:lnTo>
                      <a:pt x="260" y="232"/>
                    </a:lnTo>
                    <a:lnTo>
                      <a:pt x="265" y="225"/>
                    </a:lnTo>
                    <a:lnTo>
                      <a:pt x="273" y="219"/>
                    </a:lnTo>
                    <a:lnTo>
                      <a:pt x="278" y="213"/>
                    </a:lnTo>
                    <a:lnTo>
                      <a:pt x="288" y="205"/>
                    </a:lnTo>
                    <a:lnTo>
                      <a:pt x="293" y="195"/>
                    </a:lnTo>
                    <a:lnTo>
                      <a:pt x="293" y="188"/>
                    </a:lnTo>
                    <a:lnTo>
                      <a:pt x="288" y="179"/>
                    </a:lnTo>
                    <a:lnTo>
                      <a:pt x="280" y="170"/>
                    </a:lnTo>
                    <a:lnTo>
                      <a:pt x="280" y="162"/>
                    </a:lnTo>
                    <a:lnTo>
                      <a:pt x="283" y="150"/>
                    </a:lnTo>
                    <a:lnTo>
                      <a:pt x="289" y="140"/>
                    </a:lnTo>
                    <a:lnTo>
                      <a:pt x="289" y="132"/>
                    </a:lnTo>
                    <a:lnTo>
                      <a:pt x="278" y="112"/>
                    </a:lnTo>
                    <a:lnTo>
                      <a:pt x="273" y="100"/>
                    </a:lnTo>
                    <a:lnTo>
                      <a:pt x="276" y="92"/>
                    </a:lnTo>
                    <a:lnTo>
                      <a:pt x="288" y="86"/>
                    </a:lnTo>
                    <a:lnTo>
                      <a:pt x="298" y="77"/>
                    </a:lnTo>
                    <a:lnTo>
                      <a:pt x="307" y="72"/>
                    </a:lnTo>
                    <a:lnTo>
                      <a:pt x="320" y="68"/>
                    </a:lnTo>
                    <a:lnTo>
                      <a:pt x="341" y="63"/>
                    </a:lnTo>
                    <a:lnTo>
                      <a:pt x="348" y="57"/>
                    </a:lnTo>
                    <a:lnTo>
                      <a:pt x="351" y="50"/>
                    </a:lnTo>
                    <a:lnTo>
                      <a:pt x="363" y="50"/>
                    </a:lnTo>
                    <a:lnTo>
                      <a:pt x="373" y="52"/>
                    </a:lnTo>
                    <a:lnTo>
                      <a:pt x="380" y="63"/>
                    </a:lnTo>
                    <a:lnTo>
                      <a:pt x="388" y="68"/>
                    </a:lnTo>
                    <a:lnTo>
                      <a:pt x="400" y="63"/>
                    </a:lnTo>
                    <a:lnTo>
                      <a:pt x="407" y="57"/>
                    </a:lnTo>
                    <a:lnTo>
                      <a:pt x="418" y="72"/>
                    </a:lnTo>
                    <a:lnTo>
                      <a:pt x="414" y="88"/>
                    </a:lnTo>
                    <a:lnTo>
                      <a:pt x="405" y="106"/>
                    </a:lnTo>
                    <a:lnTo>
                      <a:pt x="405" y="117"/>
                    </a:lnTo>
                    <a:lnTo>
                      <a:pt x="420" y="132"/>
                    </a:lnTo>
                    <a:lnTo>
                      <a:pt x="427" y="137"/>
                    </a:lnTo>
                    <a:lnTo>
                      <a:pt x="443" y="145"/>
                    </a:lnTo>
                    <a:lnTo>
                      <a:pt x="450" y="145"/>
                    </a:lnTo>
                    <a:lnTo>
                      <a:pt x="460" y="132"/>
                    </a:lnTo>
                    <a:lnTo>
                      <a:pt x="465" y="125"/>
                    </a:lnTo>
                    <a:lnTo>
                      <a:pt x="470" y="117"/>
                    </a:lnTo>
                    <a:lnTo>
                      <a:pt x="481" y="112"/>
                    </a:lnTo>
                    <a:lnTo>
                      <a:pt x="488" y="106"/>
                    </a:lnTo>
                    <a:lnTo>
                      <a:pt x="501" y="92"/>
                    </a:lnTo>
                    <a:lnTo>
                      <a:pt x="510" y="88"/>
                    </a:lnTo>
                    <a:lnTo>
                      <a:pt x="518" y="77"/>
                    </a:lnTo>
                    <a:lnTo>
                      <a:pt x="523" y="68"/>
                    </a:lnTo>
                    <a:lnTo>
                      <a:pt x="534" y="68"/>
                    </a:lnTo>
                    <a:lnTo>
                      <a:pt x="543" y="68"/>
                    </a:lnTo>
                    <a:lnTo>
                      <a:pt x="550" y="68"/>
                    </a:lnTo>
                    <a:lnTo>
                      <a:pt x="561" y="68"/>
                    </a:lnTo>
                    <a:lnTo>
                      <a:pt x="570" y="72"/>
                    </a:lnTo>
                    <a:lnTo>
                      <a:pt x="578" y="80"/>
                    </a:lnTo>
                    <a:lnTo>
                      <a:pt x="583" y="86"/>
                    </a:lnTo>
                    <a:lnTo>
                      <a:pt x="592" y="92"/>
                    </a:lnTo>
                    <a:lnTo>
                      <a:pt x="608" y="88"/>
                    </a:lnTo>
                    <a:lnTo>
                      <a:pt x="619" y="88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5" name="Freeform 14"/>
              <p:cNvSpPr>
                <a:spLocks/>
              </p:cNvSpPr>
              <p:nvPr/>
            </p:nvSpPr>
            <p:spPr bwMode="auto">
              <a:xfrm>
                <a:off x="5070703" y="2183798"/>
                <a:ext cx="425670" cy="949194"/>
              </a:xfrm>
              <a:custGeom>
                <a:avLst/>
                <a:gdLst/>
                <a:ahLst/>
                <a:cxnLst>
                  <a:cxn ang="0">
                    <a:pos x="490" y="299"/>
                  </a:cxn>
                  <a:cxn ang="0">
                    <a:pos x="481" y="267"/>
                  </a:cxn>
                  <a:cxn ang="0">
                    <a:pos x="474" y="240"/>
                  </a:cxn>
                  <a:cxn ang="0">
                    <a:pos x="476" y="220"/>
                  </a:cxn>
                  <a:cxn ang="0">
                    <a:pos x="474" y="197"/>
                  </a:cxn>
                  <a:cxn ang="0">
                    <a:pos x="458" y="186"/>
                  </a:cxn>
                  <a:cxn ang="0">
                    <a:pos x="446" y="159"/>
                  </a:cxn>
                  <a:cxn ang="0">
                    <a:pos x="423" y="126"/>
                  </a:cxn>
                  <a:cxn ang="0">
                    <a:pos x="413" y="97"/>
                  </a:cxn>
                  <a:cxn ang="0">
                    <a:pos x="419" y="70"/>
                  </a:cxn>
                  <a:cxn ang="0">
                    <a:pos x="413" y="26"/>
                  </a:cxn>
                  <a:cxn ang="0">
                    <a:pos x="413" y="6"/>
                  </a:cxn>
                  <a:cxn ang="0">
                    <a:pos x="325" y="1"/>
                  </a:cxn>
                  <a:cxn ang="0">
                    <a:pos x="21" y="319"/>
                  </a:cxn>
                  <a:cxn ang="0">
                    <a:pos x="21" y="477"/>
                  </a:cxn>
                  <a:cxn ang="0">
                    <a:pos x="41" y="954"/>
                  </a:cxn>
                  <a:cxn ang="0">
                    <a:pos x="53" y="979"/>
                  </a:cxn>
                  <a:cxn ang="0">
                    <a:pos x="83" y="985"/>
                  </a:cxn>
                  <a:cxn ang="0">
                    <a:pos x="112" y="994"/>
                  </a:cxn>
                  <a:cxn ang="0">
                    <a:pos x="125" y="963"/>
                  </a:cxn>
                  <a:cxn ang="0">
                    <a:pos x="155" y="966"/>
                  </a:cxn>
                  <a:cxn ang="0">
                    <a:pos x="185" y="966"/>
                  </a:cxn>
                  <a:cxn ang="0">
                    <a:pos x="210" y="965"/>
                  </a:cxn>
                  <a:cxn ang="0">
                    <a:pos x="235" y="994"/>
                  </a:cxn>
                  <a:cxn ang="0">
                    <a:pos x="243" y="1014"/>
                  </a:cxn>
                  <a:cxn ang="0">
                    <a:pos x="288" y="1014"/>
                  </a:cxn>
                  <a:cxn ang="0">
                    <a:pos x="303" y="1043"/>
                  </a:cxn>
                  <a:cxn ang="0">
                    <a:pos x="353" y="1041"/>
                  </a:cxn>
                  <a:cxn ang="0">
                    <a:pos x="359" y="1005"/>
                  </a:cxn>
                  <a:cxn ang="0">
                    <a:pos x="358" y="971"/>
                  </a:cxn>
                  <a:cxn ang="0">
                    <a:pos x="353" y="941"/>
                  </a:cxn>
                  <a:cxn ang="0">
                    <a:pos x="341" y="906"/>
                  </a:cxn>
                  <a:cxn ang="0">
                    <a:pos x="348" y="854"/>
                  </a:cxn>
                  <a:cxn ang="0">
                    <a:pos x="399" y="861"/>
                  </a:cxn>
                  <a:cxn ang="0">
                    <a:pos x="423" y="845"/>
                  </a:cxn>
                  <a:cxn ang="0">
                    <a:pos x="428" y="818"/>
                  </a:cxn>
                  <a:cxn ang="0">
                    <a:pos x="412" y="789"/>
                  </a:cxn>
                  <a:cxn ang="0">
                    <a:pos x="434" y="774"/>
                  </a:cxn>
                  <a:cxn ang="0">
                    <a:pos x="452" y="747"/>
                  </a:cxn>
                  <a:cxn ang="0">
                    <a:pos x="454" y="714"/>
                  </a:cxn>
                  <a:cxn ang="0">
                    <a:pos x="485" y="656"/>
                  </a:cxn>
                  <a:cxn ang="0">
                    <a:pos x="468" y="626"/>
                  </a:cxn>
                  <a:cxn ang="0">
                    <a:pos x="456" y="596"/>
                  </a:cxn>
                  <a:cxn ang="0">
                    <a:pos x="446" y="554"/>
                  </a:cxn>
                  <a:cxn ang="0">
                    <a:pos x="436" y="519"/>
                  </a:cxn>
                  <a:cxn ang="0">
                    <a:pos x="428" y="491"/>
                  </a:cxn>
                  <a:cxn ang="0">
                    <a:pos x="445" y="464"/>
                  </a:cxn>
                  <a:cxn ang="0">
                    <a:pos x="458" y="427"/>
                  </a:cxn>
                  <a:cxn ang="0">
                    <a:pos x="470" y="409"/>
                  </a:cxn>
                  <a:cxn ang="0">
                    <a:pos x="476" y="375"/>
                  </a:cxn>
                  <a:cxn ang="0">
                    <a:pos x="479" y="342"/>
                  </a:cxn>
                  <a:cxn ang="0">
                    <a:pos x="493" y="319"/>
                  </a:cxn>
                </a:cxnLst>
                <a:rect l="0" t="0" r="r" b="b"/>
                <a:pathLst>
                  <a:path w="494" h="1054">
                    <a:moveTo>
                      <a:pt x="493" y="319"/>
                    </a:moveTo>
                    <a:lnTo>
                      <a:pt x="493" y="310"/>
                    </a:lnTo>
                    <a:lnTo>
                      <a:pt x="490" y="299"/>
                    </a:lnTo>
                    <a:lnTo>
                      <a:pt x="488" y="290"/>
                    </a:lnTo>
                    <a:lnTo>
                      <a:pt x="486" y="280"/>
                    </a:lnTo>
                    <a:lnTo>
                      <a:pt x="481" y="267"/>
                    </a:lnTo>
                    <a:lnTo>
                      <a:pt x="481" y="262"/>
                    </a:lnTo>
                    <a:lnTo>
                      <a:pt x="481" y="250"/>
                    </a:lnTo>
                    <a:lnTo>
                      <a:pt x="474" y="240"/>
                    </a:lnTo>
                    <a:lnTo>
                      <a:pt x="481" y="232"/>
                    </a:lnTo>
                    <a:lnTo>
                      <a:pt x="474" y="230"/>
                    </a:lnTo>
                    <a:lnTo>
                      <a:pt x="476" y="220"/>
                    </a:lnTo>
                    <a:lnTo>
                      <a:pt x="470" y="215"/>
                    </a:lnTo>
                    <a:lnTo>
                      <a:pt x="470" y="205"/>
                    </a:lnTo>
                    <a:lnTo>
                      <a:pt x="474" y="197"/>
                    </a:lnTo>
                    <a:lnTo>
                      <a:pt x="470" y="188"/>
                    </a:lnTo>
                    <a:lnTo>
                      <a:pt x="461" y="195"/>
                    </a:lnTo>
                    <a:lnTo>
                      <a:pt x="458" y="186"/>
                    </a:lnTo>
                    <a:lnTo>
                      <a:pt x="452" y="179"/>
                    </a:lnTo>
                    <a:lnTo>
                      <a:pt x="452" y="168"/>
                    </a:lnTo>
                    <a:lnTo>
                      <a:pt x="446" y="159"/>
                    </a:lnTo>
                    <a:lnTo>
                      <a:pt x="445" y="152"/>
                    </a:lnTo>
                    <a:lnTo>
                      <a:pt x="428" y="139"/>
                    </a:lnTo>
                    <a:lnTo>
                      <a:pt x="423" y="126"/>
                    </a:lnTo>
                    <a:lnTo>
                      <a:pt x="423" y="113"/>
                    </a:lnTo>
                    <a:lnTo>
                      <a:pt x="413" y="108"/>
                    </a:lnTo>
                    <a:lnTo>
                      <a:pt x="413" y="97"/>
                    </a:lnTo>
                    <a:lnTo>
                      <a:pt x="418" y="88"/>
                    </a:lnTo>
                    <a:lnTo>
                      <a:pt x="423" y="79"/>
                    </a:lnTo>
                    <a:lnTo>
                      <a:pt x="419" y="70"/>
                    </a:lnTo>
                    <a:lnTo>
                      <a:pt x="412" y="59"/>
                    </a:lnTo>
                    <a:lnTo>
                      <a:pt x="408" y="50"/>
                    </a:lnTo>
                    <a:lnTo>
                      <a:pt x="413" y="26"/>
                    </a:lnTo>
                    <a:lnTo>
                      <a:pt x="405" y="25"/>
                    </a:lnTo>
                    <a:lnTo>
                      <a:pt x="408" y="15"/>
                    </a:lnTo>
                    <a:lnTo>
                      <a:pt x="413" y="6"/>
                    </a:lnTo>
                    <a:lnTo>
                      <a:pt x="408" y="0"/>
                    </a:lnTo>
                    <a:lnTo>
                      <a:pt x="421" y="0"/>
                    </a:lnTo>
                    <a:lnTo>
                      <a:pt x="325" y="1"/>
                    </a:lnTo>
                    <a:lnTo>
                      <a:pt x="13" y="6"/>
                    </a:lnTo>
                    <a:lnTo>
                      <a:pt x="15" y="162"/>
                    </a:lnTo>
                    <a:lnTo>
                      <a:pt x="21" y="319"/>
                    </a:lnTo>
                    <a:lnTo>
                      <a:pt x="0" y="319"/>
                    </a:lnTo>
                    <a:lnTo>
                      <a:pt x="3" y="477"/>
                    </a:lnTo>
                    <a:lnTo>
                      <a:pt x="21" y="477"/>
                    </a:lnTo>
                    <a:lnTo>
                      <a:pt x="26" y="943"/>
                    </a:lnTo>
                    <a:lnTo>
                      <a:pt x="32" y="946"/>
                    </a:lnTo>
                    <a:lnTo>
                      <a:pt x="41" y="954"/>
                    </a:lnTo>
                    <a:lnTo>
                      <a:pt x="41" y="965"/>
                    </a:lnTo>
                    <a:lnTo>
                      <a:pt x="46" y="972"/>
                    </a:lnTo>
                    <a:lnTo>
                      <a:pt x="53" y="979"/>
                    </a:lnTo>
                    <a:lnTo>
                      <a:pt x="63" y="983"/>
                    </a:lnTo>
                    <a:lnTo>
                      <a:pt x="73" y="983"/>
                    </a:lnTo>
                    <a:lnTo>
                      <a:pt x="83" y="985"/>
                    </a:lnTo>
                    <a:lnTo>
                      <a:pt x="93" y="990"/>
                    </a:lnTo>
                    <a:lnTo>
                      <a:pt x="103" y="994"/>
                    </a:lnTo>
                    <a:lnTo>
                      <a:pt x="112" y="994"/>
                    </a:lnTo>
                    <a:lnTo>
                      <a:pt x="121" y="990"/>
                    </a:lnTo>
                    <a:lnTo>
                      <a:pt x="121" y="979"/>
                    </a:lnTo>
                    <a:lnTo>
                      <a:pt x="125" y="963"/>
                    </a:lnTo>
                    <a:lnTo>
                      <a:pt x="132" y="956"/>
                    </a:lnTo>
                    <a:lnTo>
                      <a:pt x="139" y="956"/>
                    </a:lnTo>
                    <a:lnTo>
                      <a:pt x="155" y="966"/>
                    </a:lnTo>
                    <a:lnTo>
                      <a:pt x="165" y="971"/>
                    </a:lnTo>
                    <a:lnTo>
                      <a:pt x="172" y="966"/>
                    </a:lnTo>
                    <a:lnTo>
                      <a:pt x="185" y="966"/>
                    </a:lnTo>
                    <a:lnTo>
                      <a:pt x="195" y="966"/>
                    </a:lnTo>
                    <a:lnTo>
                      <a:pt x="203" y="965"/>
                    </a:lnTo>
                    <a:lnTo>
                      <a:pt x="210" y="965"/>
                    </a:lnTo>
                    <a:lnTo>
                      <a:pt x="235" y="972"/>
                    </a:lnTo>
                    <a:lnTo>
                      <a:pt x="238" y="983"/>
                    </a:lnTo>
                    <a:lnTo>
                      <a:pt x="235" y="994"/>
                    </a:lnTo>
                    <a:lnTo>
                      <a:pt x="232" y="1003"/>
                    </a:lnTo>
                    <a:lnTo>
                      <a:pt x="235" y="1012"/>
                    </a:lnTo>
                    <a:lnTo>
                      <a:pt x="243" y="1014"/>
                    </a:lnTo>
                    <a:lnTo>
                      <a:pt x="259" y="1014"/>
                    </a:lnTo>
                    <a:lnTo>
                      <a:pt x="283" y="1008"/>
                    </a:lnTo>
                    <a:lnTo>
                      <a:pt x="288" y="1014"/>
                    </a:lnTo>
                    <a:lnTo>
                      <a:pt x="288" y="1025"/>
                    </a:lnTo>
                    <a:lnTo>
                      <a:pt x="293" y="1038"/>
                    </a:lnTo>
                    <a:lnTo>
                      <a:pt x="303" y="1043"/>
                    </a:lnTo>
                    <a:lnTo>
                      <a:pt x="339" y="1053"/>
                    </a:lnTo>
                    <a:lnTo>
                      <a:pt x="348" y="1048"/>
                    </a:lnTo>
                    <a:lnTo>
                      <a:pt x="353" y="1041"/>
                    </a:lnTo>
                    <a:lnTo>
                      <a:pt x="358" y="1028"/>
                    </a:lnTo>
                    <a:lnTo>
                      <a:pt x="359" y="1018"/>
                    </a:lnTo>
                    <a:lnTo>
                      <a:pt x="359" y="1005"/>
                    </a:lnTo>
                    <a:lnTo>
                      <a:pt x="363" y="994"/>
                    </a:lnTo>
                    <a:lnTo>
                      <a:pt x="363" y="983"/>
                    </a:lnTo>
                    <a:lnTo>
                      <a:pt x="358" y="971"/>
                    </a:lnTo>
                    <a:lnTo>
                      <a:pt x="352" y="965"/>
                    </a:lnTo>
                    <a:lnTo>
                      <a:pt x="352" y="954"/>
                    </a:lnTo>
                    <a:lnTo>
                      <a:pt x="353" y="941"/>
                    </a:lnTo>
                    <a:lnTo>
                      <a:pt x="358" y="926"/>
                    </a:lnTo>
                    <a:lnTo>
                      <a:pt x="348" y="918"/>
                    </a:lnTo>
                    <a:lnTo>
                      <a:pt x="341" y="906"/>
                    </a:lnTo>
                    <a:lnTo>
                      <a:pt x="338" y="901"/>
                    </a:lnTo>
                    <a:lnTo>
                      <a:pt x="323" y="872"/>
                    </a:lnTo>
                    <a:lnTo>
                      <a:pt x="348" y="854"/>
                    </a:lnTo>
                    <a:lnTo>
                      <a:pt x="358" y="854"/>
                    </a:lnTo>
                    <a:lnTo>
                      <a:pt x="378" y="861"/>
                    </a:lnTo>
                    <a:lnTo>
                      <a:pt x="399" y="861"/>
                    </a:lnTo>
                    <a:lnTo>
                      <a:pt x="405" y="854"/>
                    </a:lnTo>
                    <a:lnTo>
                      <a:pt x="413" y="845"/>
                    </a:lnTo>
                    <a:lnTo>
                      <a:pt x="423" y="845"/>
                    </a:lnTo>
                    <a:lnTo>
                      <a:pt x="428" y="839"/>
                    </a:lnTo>
                    <a:lnTo>
                      <a:pt x="428" y="829"/>
                    </a:lnTo>
                    <a:lnTo>
                      <a:pt x="428" y="818"/>
                    </a:lnTo>
                    <a:lnTo>
                      <a:pt x="423" y="803"/>
                    </a:lnTo>
                    <a:lnTo>
                      <a:pt x="413" y="796"/>
                    </a:lnTo>
                    <a:lnTo>
                      <a:pt x="412" y="789"/>
                    </a:lnTo>
                    <a:lnTo>
                      <a:pt x="418" y="776"/>
                    </a:lnTo>
                    <a:lnTo>
                      <a:pt x="426" y="776"/>
                    </a:lnTo>
                    <a:lnTo>
                      <a:pt x="434" y="774"/>
                    </a:lnTo>
                    <a:lnTo>
                      <a:pt x="446" y="767"/>
                    </a:lnTo>
                    <a:lnTo>
                      <a:pt x="452" y="759"/>
                    </a:lnTo>
                    <a:lnTo>
                      <a:pt x="452" y="747"/>
                    </a:lnTo>
                    <a:lnTo>
                      <a:pt x="450" y="736"/>
                    </a:lnTo>
                    <a:lnTo>
                      <a:pt x="450" y="726"/>
                    </a:lnTo>
                    <a:lnTo>
                      <a:pt x="454" y="714"/>
                    </a:lnTo>
                    <a:lnTo>
                      <a:pt x="450" y="706"/>
                    </a:lnTo>
                    <a:lnTo>
                      <a:pt x="476" y="674"/>
                    </a:lnTo>
                    <a:lnTo>
                      <a:pt x="485" y="656"/>
                    </a:lnTo>
                    <a:lnTo>
                      <a:pt x="476" y="647"/>
                    </a:lnTo>
                    <a:lnTo>
                      <a:pt x="474" y="636"/>
                    </a:lnTo>
                    <a:lnTo>
                      <a:pt x="468" y="626"/>
                    </a:lnTo>
                    <a:lnTo>
                      <a:pt x="461" y="616"/>
                    </a:lnTo>
                    <a:lnTo>
                      <a:pt x="458" y="609"/>
                    </a:lnTo>
                    <a:lnTo>
                      <a:pt x="456" y="596"/>
                    </a:lnTo>
                    <a:lnTo>
                      <a:pt x="454" y="587"/>
                    </a:lnTo>
                    <a:lnTo>
                      <a:pt x="452" y="562"/>
                    </a:lnTo>
                    <a:lnTo>
                      <a:pt x="446" y="554"/>
                    </a:lnTo>
                    <a:lnTo>
                      <a:pt x="445" y="542"/>
                    </a:lnTo>
                    <a:lnTo>
                      <a:pt x="436" y="531"/>
                    </a:lnTo>
                    <a:lnTo>
                      <a:pt x="436" y="519"/>
                    </a:lnTo>
                    <a:lnTo>
                      <a:pt x="436" y="507"/>
                    </a:lnTo>
                    <a:lnTo>
                      <a:pt x="434" y="497"/>
                    </a:lnTo>
                    <a:lnTo>
                      <a:pt x="428" y="491"/>
                    </a:lnTo>
                    <a:lnTo>
                      <a:pt x="428" y="479"/>
                    </a:lnTo>
                    <a:lnTo>
                      <a:pt x="436" y="469"/>
                    </a:lnTo>
                    <a:lnTo>
                      <a:pt x="445" y="464"/>
                    </a:lnTo>
                    <a:lnTo>
                      <a:pt x="446" y="447"/>
                    </a:lnTo>
                    <a:lnTo>
                      <a:pt x="450" y="435"/>
                    </a:lnTo>
                    <a:lnTo>
                      <a:pt x="458" y="427"/>
                    </a:lnTo>
                    <a:lnTo>
                      <a:pt x="466" y="427"/>
                    </a:lnTo>
                    <a:lnTo>
                      <a:pt x="474" y="420"/>
                    </a:lnTo>
                    <a:lnTo>
                      <a:pt x="470" y="409"/>
                    </a:lnTo>
                    <a:lnTo>
                      <a:pt x="474" y="397"/>
                    </a:lnTo>
                    <a:lnTo>
                      <a:pt x="474" y="385"/>
                    </a:lnTo>
                    <a:lnTo>
                      <a:pt x="476" y="375"/>
                    </a:lnTo>
                    <a:lnTo>
                      <a:pt x="479" y="362"/>
                    </a:lnTo>
                    <a:lnTo>
                      <a:pt x="476" y="353"/>
                    </a:lnTo>
                    <a:lnTo>
                      <a:pt x="479" y="342"/>
                    </a:lnTo>
                    <a:lnTo>
                      <a:pt x="485" y="333"/>
                    </a:lnTo>
                    <a:lnTo>
                      <a:pt x="486" y="322"/>
                    </a:lnTo>
                    <a:lnTo>
                      <a:pt x="493" y="319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6" name="Freeform 15"/>
              <p:cNvSpPr>
                <a:spLocks/>
              </p:cNvSpPr>
              <p:nvPr/>
            </p:nvSpPr>
            <p:spPr bwMode="auto">
              <a:xfrm>
                <a:off x="4772562" y="4018247"/>
                <a:ext cx="726396" cy="456586"/>
              </a:xfrm>
              <a:custGeom>
                <a:avLst/>
                <a:gdLst/>
                <a:ahLst/>
                <a:cxnLst>
                  <a:cxn ang="0">
                    <a:pos x="555" y="266"/>
                  </a:cxn>
                  <a:cxn ang="0">
                    <a:pos x="552" y="286"/>
                  </a:cxn>
                  <a:cxn ang="0">
                    <a:pos x="543" y="306"/>
                  </a:cxn>
                  <a:cxn ang="0">
                    <a:pos x="528" y="326"/>
                  </a:cxn>
                  <a:cxn ang="0">
                    <a:pos x="513" y="346"/>
                  </a:cxn>
                  <a:cxn ang="0">
                    <a:pos x="485" y="349"/>
                  </a:cxn>
                  <a:cxn ang="0">
                    <a:pos x="472" y="378"/>
                  </a:cxn>
                  <a:cxn ang="0">
                    <a:pos x="468" y="398"/>
                  </a:cxn>
                  <a:cxn ang="0">
                    <a:pos x="460" y="413"/>
                  </a:cxn>
                  <a:cxn ang="0">
                    <a:pos x="443" y="413"/>
                  </a:cxn>
                  <a:cxn ang="0">
                    <a:pos x="427" y="427"/>
                  </a:cxn>
                  <a:cxn ang="0">
                    <a:pos x="413" y="441"/>
                  </a:cxn>
                  <a:cxn ang="0">
                    <a:pos x="352" y="459"/>
                  </a:cxn>
                  <a:cxn ang="0">
                    <a:pos x="325" y="467"/>
                  </a:cxn>
                  <a:cxn ang="0">
                    <a:pos x="303" y="479"/>
                  </a:cxn>
                  <a:cxn ang="0">
                    <a:pos x="290" y="494"/>
                  </a:cxn>
                  <a:cxn ang="0">
                    <a:pos x="228" y="476"/>
                  </a:cxn>
                  <a:cxn ang="0">
                    <a:pos x="199" y="472"/>
                  </a:cxn>
                  <a:cxn ang="0">
                    <a:pos x="172" y="463"/>
                  </a:cxn>
                  <a:cxn ang="0">
                    <a:pos x="139" y="438"/>
                  </a:cxn>
                  <a:cxn ang="0">
                    <a:pos x="133" y="418"/>
                  </a:cxn>
                  <a:cxn ang="0">
                    <a:pos x="141" y="389"/>
                  </a:cxn>
                  <a:cxn ang="0">
                    <a:pos x="133" y="363"/>
                  </a:cxn>
                  <a:cxn ang="0">
                    <a:pos x="130" y="336"/>
                  </a:cxn>
                  <a:cxn ang="0">
                    <a:pos x="130" y="313"/>
                  </a:cxn>
                  <a:cxn ang="0">
                    <a:pos x="133" y="281"/>
                  </a:cxn>
                  <a:cxn ang="0">
                    <a:pos x="130" y="256"/>
                  </a:cxn>
                  <a:cxn ang="0">
                    <a:pos x="133" y="236"/>
                  </a:cxn>
                  <a:cxn ang="0">
                    <a:pos x="125" y="211"/>
                  </a:cxn>
                  <a:cxn ang="0">
                    <a:pos x="85" y="171"/>
                  </a:cxn>
                  <a:cxn ang="0">
                    <a:pos x="63" y="160"/>
                  </a:cxn>
                  <a:cxn ang="0">
                    <a:pos x="33" y="124"/>
                  </a:cxn>
                  <a:cxn ang="0">
                    <a:pos x="28" y="97"/>
                  </a:cxn>
                  <a:cxn ang="0">
                    <a:pos x="10" y="88"/>
                  </a:cxn>
                  <a:cxn ang="0">
                    <a:pos x="0" y="71"/>
                  </a:cxn>
                  <a:cxn ang="0">
                    <a:pos x="55" y="18"/>
                  </a:cxn>
                  <a:cxn ang="0">
                    <a:pos x="533" y="6"/>
                  </a:cxn>
                  <a:cxn ang="0">
                    <a:pos x="814" y="3"/>
                  </a:cxn>
                  <a:cxn ang="0">
                    <a:pos x="827" y="50"/>
                  </a:cxn>
                  <a:cxn ang="0">
                    <a:pos x="819" y="71"/>
                  </a:cxn>
                  <a:cxn ang="0">
                    <a:pos x="830" y="88"/>
                  </a:cxn>
                  <a:cxn ang="0">
                    <a:pos x="839" y="100"/>
                  </a:cxn>
                  <a:cxn ang="0">
                    <a:pos x="835" y="117"/>
                  </a:cxn>
                  <a:cxn ang="0">
                    <a:pos x="832" y="131"/>
                  </a:cxn>
                  <a:cxn ang="0">
                    <a:pos x="820" y="130"/>
                  </a:cxn>
                  <a:cxn ang="0">
                    <a:pos x="792" y="130"/>
                  </a:cxn>
                  <a:cxn ang="0">
                    <a:pos x="777" y="124"/>
                  </a:cxn>
                  <a:cxn ang="0">
                    <a:pos x="759" y="120"/>
                  </a:cxn>
                  <a:cxn ang="0">
                    <a:pos x="720" y="138"/>
                  </a:cxn>
                  <a:cxn ang="0">
                    <a:pos x="699" y="144"/>
                  </a:cxn>
                  <a:cxn ang="0">
                    <a:pos x="677" y="135"/>
                  </a:cxn>
                  <a:cxn ang="0">
                    <a:pos x="663" y="130"/>
                  </a:cxn>
                  <a:cxn ang="0">
                    <a:pos x="648" y="144"/>
                  </a:cxn>
                  <a:cxn ang="0">
                    <a:pos x="632" y="155"/>
                  </a:cxn>
                  <a:cxn ang="0">
                    <a:pos x="608" y="170"/>
                  </a:cxn>
                  <a:cxn ang="0">
                    <a:pos x="585" y="193"/>
                  </a:cxn>
                  <a:cxn ang="0">
                    <a:pos x="560" y="228"/>
                  </a:cxn>
                </a:cxnLst>
                <a:rect l="0" t="0" r="r" b="b"/>
                <a:pathLst>
                  <a:path w="843" h="507">
                    <a:moveTo>
                      <a:pt x="565" y="240"/>
                    </a:moveTo>
                    <a:lnTo>
                      <a:pt x="555" y="266"/>
                    </a:lnTo>
                    <a:lnTo>
                      <a:pt x="552" y="275"/>
                    </a:lnTo>
                    <a:lnTo>
                      <a:pt x="552" y="286"/>
                    </a:lnTo>
                    <a:lnTo>
                      <a:pt x="555" y="296"/>
                    </a:lnTo>
                    <a:lnTo>
                      <a:pt x="543" y="306"/>
                    </a:lnTo>
                    <a:lnTo>
                      <a:pt x="533" y="320"/>
                    </a:lnTo>
                    <a:lnTo>
                      <a:pt x="528" y="326"/>
                    </a:lnTo>
                    <a:lnTo>
                      <a:pt x="517" y="331"/>
                    </a:lnTo>
                    <a:lnTo>
                      <a:pt x="513" y="346"/>
                    </a:lnTo>
                    <a:lnTo>
                      <a:pt x="507" y="349"/>
                    </a:lnTo>
                    <a:lnTo>
                      <a:pt x="485" y="349"/>
                    </a:lnTo>
                    <a:lnTo>
                      <a:pt x="472" y="366"/>
                    </a:lnTo>
                    <a:lnTo>
                      <a:pt x="472" y="378"/>
                    </a:lnTo>
                    <a:lnTo>
                      <a:pt x="463" y="387"/>
                    </a:lnTo>
                    <a:lnTo>
                      <a:pt x="468" y="398"/>
                    </a:lnTo>
                    <a:lnTo>
                      <a:pt x="470" y="407"/>
                    </a:lnTo>
                    <a:lnTo>
                      <a:pt x="460" y="413"/>
                    </a:lnTo>
                    <a:lnTo>
                      <a:pt x="452" y="413"/>
                    </a:lnTo>
                    <a:lnTo>
                      <a:pt x="443" y="413"/>
                    </a:lnTo>
                    <a:lnTo>
                      <a:pt x="432" y="418"/>
                    </a:lnTo>
                    <a:lnTo>
                      <a:pt x="427" y="427"/>
                    </a:lnTo>
                    <a:lnTo>
                      <a:pt x="419" y="433"/>
                    </a:lnTo>
                    <a:lnTo>
                      <a:pt x="413" y="441"/>
                    </a:lnTo>
                    <a:lnTo>
                      <a:pt x="408" y="447"/>
                    </a:lnTo>
                    <a:lnTo>
                      <a:pt x="352" y="459"/>
                    </a:lnTo>
                    <a:lnTo>
                      <a:pt x="332" y="461"/>
                    </a:lnTo>
                    <a:lnTo>
                      <a:pt x="325" y="467"/>
                    </a:lnTo>
                    <a:lnTo>
                      <a:pt x="312" y="472"/>
                    </a:lnTo>
                    <a:lnTo>
                      <a:pt x="303" y="479"/>
                    </a:lnTo>
                    <a:lnTo>
                      <a:pt x="295" y="486"/>
                    </a:lnTo>
                    <a:lnTo>
                      <a:pt x="290" y="494"/>
                    </a:lnTo>
                    <a:lnTo>
                      <a:pt x="287" y="506"/>
                    </a:lnTo>
                    <a:lnTo>
                      <a:pt x="228" y="476"/>
                    </a:lnTo>
                    <a:lnTo>
                      <a:pt x="219" y="476"/>
                    </a:lnTo>
                    <a:lnTo>
                      <a:pt x="199" y="472"/>
                    </a:lnTo>
                    <a:lnTo>
                      <a:pt x="186" y="471"/>
                    </a:lnTo>
                    <a:lnTo>
                      <a:pt x="172" y="463"/>
                    </a:lnTo>
                    <a:lnTo>
                      <a:pt x="146" y="441"/>
                    </a:lnTo>
                    <a:lnTo>
                      <a:pt x="139" y="438"/>
                    </a:lnTo>
                    <a:lnTo>
                      <a:pt x="130" y="431"/>
                    </a:lnTo>
                    <a:lnTo>
                      <a:pt x="133" y="418"/>
                    </a:lnTo>
                    <a:lnTo>
                      <a:pt x="141" y="400"/>
                    </a:lnTo>
                    <a:lnTo>
                      <a:pt x="141" y="389"/>
                    </a:lnTo>
                    <a:lnTo>
                      <a:pt x="139" y="373"/>
                    </a:lnTo>
                    <a:lnTo>
                      <a:pt x="133" y="363"/>
                    </a:lnTo>
                    <a:lnTo>
                      <a:pt x="130" y="349"/>
                    </a:lnTo>
                    <a:lnTo>
                      <a:pt x="130" y="336"/>
                    </a:lnTo>
                    <a:lnTo>
                      <a:pt x="130" y="326"/>
                    </a:lnTo>
                    <a:lnTo>
                      <a:pt x="130" y="313"/>
                    </a:lnTo>
                    <a:lnTo>
                      <a:pt x="133" y="293"/>
                    </a:lnTo>
                    <a:lnTo>
                      <a:pt x="133" y="281"/>
                    </a:lnTo>
                    <a:lnTo>
                      <a:pt x="130" y="271"/>
                    </a:lnTo>
                    <a:lnTo>
                      <a:pt x="130" y="256"/>
                    </a:lnTo>
                    <a:lnTo>
                      <a:pt x="130" y="246"/>
                    </a:lnTo>
                    <a:lnTo>
                      <a:pt x="133" y="236"/>
                    </a:lnTo>
                    <a:lnTo>
                      <a:pt x="130" y="224"/>
                    </a:lnTo>
                    <a:lnTo>
                      <a:pt x="125" y="211"/>
                    </a:lnTo>
                    <a:lnTo>
                      <a:pt x="101" y="191"/>
                    </a:lnTo>
                    <a:lnTo>
                      <a:pt x="85" y="171"/>
                    </a:lnTo>
                    <a:lnTo>
                      <a:pt x="73" y="166"/>
                    </a:lnTo>
                    <a:lnTo>
                      <a:pt x="63" y="160"/>
                    </a:lnTo>
                    <a:lnTo>
                      <a:pt x="37" y="135"/>
                    </a:lnTo>
                    <a:lnTo>
                      <a:pt x="33" y="124"/>
                    </a:lnTo>
                    <a:lnTo>
                      <a:pt x="33" y="110"/>
                    </a:lnTo>
                    <a:lnTo>
                      <a:pt x="28" y="97"/>
                    </a:lnTo>
                    <a:lnTo>
                      <a:pt x="21" y="91"/>
                    </a:lnTo>
                    <a:lnTo>
                      <a:pt x="1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55" y="71"/>
                    </a:lnTo>
                    <a:lnTo>
                      <a:pt x="55" y="18"/>
                    </a:lnTo>
                    <a:lnTo>
                      <a:pt x="370" y="10"/>
                    </a:lnTo>
                    <a:lnTo>
                      <a:pt x="533" y="6"/>
                    </a:lnTo>
                    <a:lnTo>
                      <a:pt x="832" y="0"/>
                    </a:lnTo>
                    <a:lnTo>
                      <a:pt x="814" y="3"/>
                    </a:lnTo>
                    <a:lnTo>
                      <a:pt x="805" y="6"/>
                    </a:lnTo>
                    <a:lnTo>
                      <a:pt x="827" y="50"/>
                    </a:lnTo>
                    <a:lnTo>
                      <a:pt x="820" y="58"/>
                    </a:lnTo>
                    <a:lnTo>
                      <a:pt x="819" y="71"/>
                    </a:lnTo>
                    <a:lnTo>
                      <a:pt x="820" y="78"/>
                    </a:lnTo>
                    <a:lnTo>
                      <a:pt x="830" y="88"/>
                    </a:lnTo>
                    <a:lnTo>
                      <a:pt x="832" y="95"/>
                    </a:lnTo>
                    <a:lnTo>
                      <a:pt x="839" y="100"/>
                    </a:lnTo>
                    <a:lnTo>
                      <a:pt x="842" y="111"/>
                    </a:lnTo>
                    <a:lnTo>
                      <a:pt x="835" y="117"/>
                    </a:lnTo>
                    <a:lnTo>
                      <a:pt x="832" y="130"/>
                    </a:lnTo>
                    <a:lnTo>
                      <a:pt x="832" y="131"/>
                    </a:lnTo>
                    <a:lnTo>
                      <a:pt x="827" y="131"/>
                    </a:lnTo>
                    <a:lnTo>
                      <a:pt x="820" y="130"/>
                    </a:lnTo>
                    <a:lnTo>
                      <a:pt x="812" y="124"/>
                    </a:lnTo>
                    <a:lnTo>
                      <a:pt x="792" y="130"/>
                    </a:lnTo>
                    <a:lnTo>
                      <a:pt x="783" y="130"/>
                    </a:lnTo>
                    <a:lnTo>
                      <a:pt x="777" y="124"/>
                    </a:lnTo>
                    <a:lnTo>
                      <a:pt x="768" y="120"/>
                    </a:lnTo>
                    <a:lnTo>
                      <a:pt x="759" y="120"/>
                    </a:lnTo>
                    <a:lnTo>
                      <a:pt x="734" y="130"/>
                    </a:lnTo>
                    <a:lnTo>
                      <a:pt x="720" y="138"/>
                    </a:lnTo>
                    <a:lnTo>
                      <a:pt x="717" y="144"/>
                    </a:lnTo>
                    <a:lnTo>
                      <a:pt x="699" y="144"/>
                    </a:lnTo>
                    <a:lnTo>
                      <a:pt x="692" y="140"/>
                    </a:lnTo>
                    <a:lnTo>
                      <a:pt x="677" y="135"/>
                    </a:lnTo>
                    <a:lnTo>
                      <a:pt x="672" y="131"/>
                    </a:lnTo>
                    <a:lnTo>
                      <a:pt x="663" y="130"/>
                    </a:lnTo>
                    <a:lnTo>
                      <a:pt x="654" y="135"/>
                    </a:lnTo>
                    <a:lnTo>
                      <a:pt x="648" y="144"/>
                    </a:lnTo>
                    <a:lnTo>
                      <a:pt x="645" y="150"/>
                    </a:lnTo>
                    <a:lnTo>
                      <a:pt x="632" y="155"/>
                    </a:lnTo>
                    <a:lnTo>
                      <a:pt x="620" y="158"/>
                    </a:lnTo>
                    <a:lnTo>
                      <a:pt x="608" y="170"/>
                    </a:lnTo>
                    <a:lnTo>
                      <a:pt x="600" y="188"/>
                    </a:lnTo>
                    <a:lnTo>
                      <a:pt x="585" y="193"/>
                    </a:lnTo>
                    <a:lnTo>
                      <a:pt x="565" y="215"/>
                    </a:lnTo>
                    <a:lnTo>
                      <a:pt x="560" y="228"/>
                    </a:lnTo>
                    <a:lnTo>
                      <a:pt x="565" y="240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7" name="Freeform 16"/>
              <p:cNvSpPr>
                <a:spLocks/>
              </p:cNvSpPr>
              <p:nvPr/>
            </p:nvSpPr>
            <p:spPr bwMode="auto">
              <a:xfrm>
                <a:off x="5691112" y="4031756"/>
                <a:ext cx="370522" cy="574560"/>
              </a:xfrm>
              <a:custGeom>
                <a:avLst/>
                <a:gdLst/>
                <a:ahLst/>
                <a:cxnLst>
                  <a:cxn ang="0">
                    <a:pos x="314" y="61"/>
                  </a:cxn>
                  <a:cxn ang="0">
                    <a:pos x="308" y="41"/>
                  </a:cxn>
                  <a:cxn ang="0">
                    <a:pos x="290" y="37"/>
                  </a:cxn>
                  <a:cxn ang="0">
                    <a:pos x="274" y="26"/>
                  </a:cxn>
                  <a:cxn ang="0">
                    <a:pos x="267" y="10"/>
                  </a:cxn>
                  <a:cxn ang="0">
                    <a:pos x="250" y="0"/>
                  </a:cxn>
                  <a:cxn ang="0">
                    <a:pos x="230" y="21"/>
                  </a:cxn>
                  <a:cxn ang="0">
                    <a:pos x="207" y="21"/>
                  </a:cxn>
                  <a:cxn ang="0">
                    <a:pos x="179" y="26"/>
                  </a:cxn>
                  <a:cxn ang="0">
                    <a:pos x="159" y="26"/>
                  </a:cxn>
                  <a:cxn ang="0">
                    <a:pos x="140" y="10"/>
                  </a:cxn>
                  <a:cxn ang="0">
                    <a:pos x="110" y="3"/>
                  </a:cxn>
                  <a:cxn ang="0">
                    <a:pos x="70" y="12"/>
                  </a:cxn>
                  <a:cxn ang="0">
                    <a:pos x="63" y="32"/>
                  </a:cxn>
                  <a:cxn ang="0">
                    <a:pos x="55" y="52"/>
                  </a:cxn>
                  <a:cxn ang="0">
                    <a:pos x="39" y="72"/>
                  </a:cxn>
                  <a:cxn ang="0">
                    <a:pos x="21" y="80"/>
                  </a:cxn>
                  <a:cxn ang="0">
                    <a:pos x="5" y="137"/>
                  </a:cxn>
                  <a:cxn ang="0">
                    <a:pos x="85" y="212"/>
                  </a:cxn>
                  <a:cxn ang="0">
                    <a:pos x="99" y="237"/>
                  </a:cxn>
                  <a:cxn ang="0">
                    <a:pos x="117" y="277"/>
                  </a:cxn>
                  <a:cxn ang="0">
                    <a:pos x="132" y="290"/>
                  </a:cxn>
                  <a:cxn ang="0">
                    <a:pos x="173" y="328"/>
                  </a:cxn>
                  <a:cxn ang="0">
                    <a:pos x="193" y="637"/>
                  </a:cxn>
                  <a:cxn ang="0">
                    <a:pos x="274" y="520"/>
                  </a:cxn>
                  <a:cxn ang="0">
                    <a:pos x="307" y="360"/>
                  </a:cxn>
                  <a:cxn ang="0">
                    <a:pos x="317" y="285"/>
                  </a:cxn>
                  <a:cxn ang="0">
                    <a:pos x="342" y="270"/>
                  </a:cxn>
                  <a:cxn ang="0">
                    <a:pos x="429" y="252"/>
                  </a:cxn>
                  <a:cxn ang="0">
                    <a:pos x="419" y="201"/>
                  </a:cxn>
                  <a:cxn ang="0">
                    <a:pos x="424" y="175"/>
                  </a:cxn>
                  <a:cxn ang="0">
                    <a:pos x="415" y="153"/>
                  </a:cxn>
                  <a:cxn ang="0">
                    <a:pos x="406" y="137"/>
                  </a:cxn>
                  <a:cxn ang="0">
                    <a:pos x="384" y="120"/>
                  </a:cxn>
                  <a:cxn ang="0">
                    <a:pos x="374" y="105"/>
                  </a:cxn>
                  <a:cxn ang="0">
                    <a:pos x="348" y="101"/>
                  </a:cxn>
                  <a:cxn ang="0">
                    <a:pos x="334" y="85"/>
                  </a:cxn>
                  <a:cxn ang="0">
                    <a:pos x="317" y="75"/>
                  </a:cxn>
                </a:cxnLst>
                <a:rect l="0" t="0" r="r" b="b"/>
                <a:pathLst>
                  <a:path w="430" h="638">
                    <a:moveTo>
                      <a:pt x="314" y="65"/>
                    </a:moveTo>
                    <a:lnTo>
                      <a:pt x="314" y="61"/>
                    </a:lnTo>
                    <a:lnTo>
                      <a:pt x="314" y="50"/>
                    </a:lnTo>
                    <a:lnTo>
                      <a:pt x="308" y="41"/>
                    </a:lnTo>
                    <a:lnTo>
                      <a:pt x="299" y="37"/>
                    </a:lnTo>
                    <a:lnTo>
                      <a:pt x="290" y="37"/>
                    </a:lnTo>
                    <a:lnTo>
                      <a:pt x="282" y="33"/>
                    </a:lnTo>
                    <a:lnTo>
                      <a:pt x="274" y="26"/>
                    </a:lnTo>
                    <a:lnTo>
                      <a:pt x="270" y="17"/>
                    </a:lnTo>
                    <a:lnTo>
                      <a:pt x="267" y="10"/>
                    </a:lnTo>
                    <a:lnTo>
                      <a:pt x="259" y="0"/>
                    </a:lnTo>
                    <a:lnTo>
                      <a:pt x="250" y="0"/>
                    </a:lnTo>
                    <a:lnTo>
                      <a:pt x="240" y="6"/>
                    </a:lnTo>
                    <a:lnTo>
                      <a:pt x="230" y="21"/>
                    </a:lnTo>
                    <a:lnTo>
                      <a:pt x="217" y="21"/>
                    </a:lnTo>
                    <a:lnTo>
                      <a:pt x="207" y="21"/>
                    </a:lnTo>
                    <a:lnTo>
                      <a:pt x="199" y="21"/>
                    </a:lnTo>
                    <a:lnTo>
                      <a:pt x="179" y="26"/>
                    </a:lnTo>
                    <a:lnTo>
                      <a:pt x="168" y="30"/>
                    </a:lnTo>
                    <a:lnTo>
                      <a:pt x="159" y="26"/>
                    </a:lnTo>
                    <a:lnTo>
                      <a:pt x="152" y="23"/>
                    </a:lnTo>
                    <a:lnTo>
                      <a:pt x="140" y="10"/>
                    </a:lnTo>
                    <a:lnTo>
                      <a:pt x="132" y="3"/>
                    </a:lnTo>
                    <a:lnTo>
                      <a:pt x="110" y="3"/>
                    </a:lnTo>
                    <a:lnTo>
                      <a:pt x="100" y="6"/>
                    </a:lnTo>
                    <a:lnTo>
                      <a:pt x="70" y="12"/>
                    </a:lnTo>
                    <a:lnTo>
                      <a:pt x="65" y="21"/>
                    </a:lnTo>
                    <a:lnTo>
                      <a:pt x="63" y="32"/>
                    </a:lnTo>
                    <a:lnTo>
                      <a:pt x="60" y="43"/>
                    </a:lnTo>
                    <a:lnTo>
                      <a:pt x="55" y="52"/>
                    </a:lnTo>
                    <a:lnTo>
                      <a:pt x="52" y="61"/>
                    </a:lnTo>
                    <a:lnTo>
                      <a:pt x="39" y="72"/>
                    </a:lnTo>
                    <a:lnTo>
                      <a:pt x="32" y="75"/>
                    </a:lnTo>
                    <a:lnTo>
                      <a:pt x="21" y="80"/>
                    </a:lnTo>
                    <a:lnTo>
                      <a:pt x="3" y="80"/>
                    </a:lnTo>
                    <a:lnTo>
                      <a:pt x="5" y="137"/>
                    </a:lnTo>
                    <a:lnTo>
                      <a:pt x="0" y="220"/>
                    </a:lnTo>
                    <a:lnTo>
                      <a:pt x="85" y="212"/>
                    </a:lnTo>
                    <a:lnTo>
                      <a:pt x="86" y="237"/>
                    </a:lnTo>
                    <a:lnTo>
                      <a:pt x="99" y="237"/>
                    </a:lnTo>
                    <a:lnTo>
                      <a:pt x="100" y="277"/>
                    </a:lnTo>
                    <a:lnTo>
                      <a:pt x="117" y="277"/>
                    </a:lnTo>
                    <a:lnTo>
                      <a:pt x="117" y="290"/>
                    </a:lnTo>
                    <a:lnTo>
                      <a:pt x="132" y="290"/>
                    </a:lnTo>
                    <a:lnTo>
                      <a:pt x="132" y="330"/>
                    </a:lnTo>
                    <a:lnTo>
                      <a:pt x="173" y="328"/>
                    </a:lnTo>
                    <a:lnTo>
                      <a:pt x="175" y="368"/>
                    </a:lnTo>
                    <a:lnTo>
                      <a:pt x="193" y="637"/>
                    </a:lnTo>
                    <a:lnTo>
                      <a:pt x="277" y="632"/>
                    </a:lnTo>
                    <a:lnTo>
                      <a:pt x="274" y="520"/>
                    </a:lnTo>
                    <a:lnTo>
                      <a:pt x="314" y="518"/>
                    </a:lnTo>
                    <a:lnTo>
                      <a:pt x="307" y="360"/>
                    </a:lnTo>
                    <a:lnTo>
                      <a:pt x="302" y="285"/>
                    </a:lnTo>
                    <a:lnTo>
                      <a:pt x="317" y="285"/>
                    </a:lnTo>
                    <a:lnTo>
                      <a:pt x="317" y="270"/>
                    </a:lnTo>
                    <a:lnTo>
                      <a:pt x="342" y="270"/>
                    </a:lnTo>
                    <a:lnTo>
                      <a:pt x="344" y="255"/>
                    </a:lnTo>
                    <a:lnTo>
                      <a:pt x="429" y="252"/>
                    </a:lnTo>
                    <a:lnTo>
                      <a:pt x="426" y="207"/>
                    </a:lnTo>
                    <a:lnTo>
                      <a:pt x="419" y="201"/>
                    </a:lnTo>
                    <a:lnTo>
                      <a:pt x="419" y="190"/>
                    </a:lnTo>
                    <a:lnTo>
                      <a:pt x="424" y="175"/>
                    </a:lnTo>
                    <a:lnTo>
                      <a:pt x="419" y="163"/>
                    </a:lnTo>
                    <a:lnTo>
                      <a:pt x="415" y="153"/>
                    </a:lnTo>
                    <a:lnTo>
                      <a:pt x="410" y="147"/>
                    </a:lnTo>
                    <a:lnTo>
                      <a:pt x="406" y="137"/>
                    </a:lnTo>
                    <a:lnTo>
                      <a:pt x="402" y="128"/>
                    </a:lnTo>
                    <a:lnTo>
                      <a:pt x="384" y="120"/>
                    </a:lnTo>
                    <a:lnTo>
                      <a:pt x="379" y="108"/>
                    </a:lnTo>
                    <a:lnTo>
                      <a:pt x="374" y="105"/>
                    </a:lnTo>
                    <a:lnTo>
                      <a:pt x="357" y="105"/>
                    </a:lnTo>
                    <a:lnTo>
                      <a:pt x="348" y="101"/>
                    </a:lnTo>
                    <a:lnTo>
                      <a:pt x="339" y="95"/>
                    </a:lnTo>
                    <a:lnTo>
                      <a:pt x="334" y="85"/>
                    </a:lnTo>
                    <a:lnTo>
                      <a:pt x="324" y="80"/>
                    </a:lnTo>
                    <a:lnTo>
                      <a:pt x="317" y="75"/>
                    </a:lnTo>
                    <a:lnTo>
                      <a:pt x="314" y="65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8" name="Freeform 17"/>
              <p:cNvSpPr>
                <a:spLocks/>
              </p:cNvSpPr>
              <p:nvPr/>
            </p:nvSpPr>
            <p:spPr bwMode="auto">
              <a:xfrm>
                <a:off x="4430504" y="3036632"/>
                <a:ext cx="608345" cy="1093284"/>
              </a:xfrm>
              <a:custGeom>
                <a:avLst/>
                <a:gdLst/>
                <a:ahLst/>
                <a:cxnLst>
                  <a:cxn ang="0">
                    <a:pos x="60" y="1086"/>
                  </a:cxn>
                  <a:cxn ang="0">
                    <a:pos x="77" y="1046"/>
                  </a:cxn>
                  <a:cxn ang="0">
                    <a:pos x="50" y="976"/>
                  </a:cxn>
                  <a:cxn ang="0">
                    <a:pos x="33" y="896"/>
                  </a:cxn>
                  <a:cxn ang="0">
                    <a:pos x="23" y="861"/>
                  </a:cxn>
                  <a:cxn ang="0">
                    <a:pos x="0" y="817"/>
                  </a:cxn>
                  <a:cxn ang="0">
                    <a:pos x="6" y="783"/>
                  </a:cxn>
                  <a:cxn ang="0">
                    <a:pos x="23" y="766"/>
                  </a:cxn>
                  <a:cxn ang="0">
                    <a:pos x="19" y="736"/>
                  </a:cxn>
                  <a:cxn ang="0">
                    <a:pos x="19" y="697"/>
                  </a:cxn>
                  <a:cxn ang="0">
                    <a:pos x="23" y="589"/>
                  </a:cxn>
                  <a:cxn ang="0">
                    <a:pos x="46" y="574"/>
                  </a:cxn>
                  <a:cxn ang="0">
                    <a:pos x="63" y="549"/>
                  </a:cxn>
                  <a:cxn ang="0">
                    <a:pos x="90" y="521"/>
                  </a:cxn>
                  <a:cxn ang="0">
                    <a:pos x="102" y="481"/>
                  </a:cxn>
                  <a:cxn ang="0">
                    <a:pos x="329" y="475"/>
                  </a:cxn>
                  <a:cxn ang="0">
                    <a:pos x="342" y="382"/>
                  </a:cxn>
                  <a:cxn ang="0">
                    <a:pos x="369" y="370"/>
                  </a:cxn>
                  <a:cxn ang="0">
                    <a:pos x="382" y="345"/>
                  </a:cxn>
                  <a:cxn ang="0">
                    <a:pos x="411" y="330"/>
                  </a:cxn>
                  <a:cxn ang="0">
                    <a:pos x="451" y="305"/>
                  </a:cxn>
                  <a:cxn ang="0">
                    <a:pos x="479" y="268"/>
                  </a:cxn>
                  <a:cxn ang="0">
                    <a:pos x="493" y="199"/>
                  </a:cxn>
                  <a:cxn ang="0">
                    <a:pos x="521" y="173"/>
                  </a:cxn>
                  <a:cxn ang="0">
                    <a:pos x="533" y="125"/>
                  </a:cxn>
                  <a:cxn ang="0">
                    <a:pos x="546" y="68"/>
                  </a:cxn>
                  <a:cxn ang="0">
                    <a:pos x="573" y="41"/>
                  </a:cxn>
                  <a:cxn ang="0">
                    <a:pos x="603" y="13"/>
                  </a:cxn>
                  <a:cxn ang="0">
                    <a:pos x="682" y="10"/>
                  </a:cxn>
                  <a:cxn ang="0">
                    <a:pos x="695" y="407"/>
                  </a:cxn>
                  <a:cxn ang="0">
                    <a:pos x="700" y="789"/>
                  </a:cxn>
                  <a:cxn ang="0">
                    <a:pos x="448" y="948"/>
                  </a:cxn>
                  <a:cxn ang="0">
                    <a:pos x="396" y="1159"/>
                  </a:cxn>
                  <a:cxn ang="0">
                    <a:pos x="382" y="1139"/>
                  </a:cxn>
                  <a:cxn ang="0">
                    <a:pos x="355" y="1116"/>
                  </a:cxn>
                  <a:cxn ang="0">
                    <a:pos x="306" y="1174"/>
                  </a:cxn>
                  <a:cxn ang="0">
                    <a:pos x="281" y="1194"/>
                  </a:cxn>
                  <a:cxn ang="0">
                    <a:pos x="217" y="1190"/>
                  </a:cxn>
                  <a:cxn ang="0">
                    <a:pos x="170" y="1206"/>
                  </a:cxn>
                  <a:cxn ang="0">
                    <a:pos x="127" y="1213"/>
                  </a:cxn>
                  <a:cxn ang="0">
                    <a:pos x="93" y="1205"/>
                  </a:cxn>
                  <a:cxn ang="0">
                    <a:pos x="73" y="1178"/>
                  </a:cxn>
                  <a:cxn ang="0">
                    <a:pos x="46" y="1123"/>
                  </a:cxn>
                  <a:cxn ang="0">
                    <a:pos x="46" y="1098"/>
                  </a:cxn>
                </a:cxnLst>
                <a:rect l="0" t="0" r="r" b="b"/>
                <a:pathLst>
                  <a:path w="706" h="1214">
                    <a:moveTo>
                      <a:pt x="46" y="1098"/>
                    </a:moveTo>
                    <a:lnTo>
                      <a:pt x="52" y="1094"/>
                    </a:lnTo>
                    <a:lnTo>
                      <a:pt x="60" y="1086"/>
                    </a:lnTo>
                    <a:lnTo>
                      <a:pt x="68" y="1078"/>
                    </a:lnTo>
                    <a:lnTo>
                      <a:pt x="75" y="1063"/>
                    </a:lnTo>
                    <a:lnTo>
                      <a:pt x="77" y="1046"/>
                    </a:lnTo>
                    <a:lnTo>
                      <a:pt x="73" y="1034"/>
                    </a:lnTo>
                    <a:lnTo>
                      <a:pt x="52" y="1004"/>
                    </a:lnTo>
                    <a:lnTo>
                      <a:pt x="50" y="976"/>
                    </a:lnTo>
                    <a:lnTo>
                      <a:pt x="52" y="948"/>
                    </a:lnTo>
                    <a:lnTo>
                      <a:pt x="50" y="931"/>
                    </a:lnTo>
                    <a:lnTo>
                      <a:pt x="33" y="896"/>
                    </a:lnTo>
                    <a:lnTo>
                      <a:pt x="25" y="883"/>
                    </a:lnTo>
                    <a:lnTo>
                      <a:pt x="25" y="874"/>
                    </a:lnTo>
                    <a:lnTo>
                      <a:pt x="23" y="861"/>
                    </a:lnTo>
                    <a:lnTo>
                      <a:pt x="19" y="843"/>
                    </a:lnTo>
                    <a:lnTo>
                      <a:pt x="3" y="826"/>
                    </a:lnTo>
                    <a:lnTo>
                      <a:pt x="0" y="817"/>
                    </a:lnTo>
                    <a:lnTo>
                      <a:pt x="0" y="804"/>
                    </a:lnTo>
                    <a:lnTo>
                      <a:pt x="1" y="794"/>
                    </a:lnTo>
                    <a:lnTo>
                      <a:pt x="6" y="783"/>
                    </a:lnTo>
                    <a:lnTo>
                      <a:pt x="12" y="777"/>
                    </a:lnTo>
                    <a:lnTo>
                      <a:pt x="19" y="772"/>
                    </a:lnTo>
                    <a:lnTo>
                      <a:pt x="23" y="766"/>
                    </a:lnTo>
                    <a:lnTo>
                      <a:pt x="23" y="754"/>
                    </a:lnTo>
                    <a:lnTo>
                      <a:pt x="23" y="744"/>
                    </a:lnTo>
                    <a:lnTo>
                      <a:pt x="19" y="736"/>
                    </a:lnTo>
                    <a:lnTo>
                      <a:pt x="17" y="724"/>
                    </a:lnTo>
                    <a:lnTo>
                      <a:pt x="23" y="710"/>
                    </a:lnTo>
                    <a:lnTo>
                      <a:pt x="19" y="697"/>
                    </a:lnTo>
                    <a:lnTo>
                      <a:pt x="23" y="689"/>
                    </a:lnTo>
                    <a:lnTo>
                      <a:pt x="19" y="677"/>
                    </a:lnTo>
                    <a:lnTo>
                      <a:pt x="23" y="589"/>
                    </a:lnTo>
                    <a:lnTo>
                      <a:pt x="33" y="589"/>
                    </a:lnTo>
                    <a:lnTo>
                      <a:pt x="33" y="574"/>
                    </a:lnTo>
                    <a:lnTo>
                      <a:pt x="46" y="574"/>
                    </a:lnTo>
                    <a:lnTo>
                      <a:pt x="46" y="562"/>
                    </a:lnTo>
                    <a:lnTo>
                      <a:pt x="63" y="562"/>
                    </a:lnTo>
                    <a:lnTo>
                      <a:pt x="63" y="549"/>
                    </a:lnTo>
                    <a:lnTo>
                      <a:pt x="75" y="549"/>
                    </a:lnTo>
                    <a:lnTo>
                      <a:pt x="75" y="521"/>
                    </a:lnTo>
                    <a:lnTo>
                      <a:pt x="90" y="521"/>
                    </a:lnTo>
                    <a:lnTo>
                      <a:pt x="90" y="507"/>
                    </a:lnTo>
                    <a:lnTo>
                      <a:pt x="102" y="507"/>
                    </a:lnTo>
                    <a:lnTo>
                      <a:pt x="102" y="481"/>
                    </a:lnTo>
                    <a:lnTo>
                      <a:pt x="287" y="475"/>
                    </a:lnTo>
                    <a:lnTo>
                      <a:pt x="307" y="475"/>
                    </a:lnTo>
                    <a:lnTo>
                      <a:pt x="329" y="475"/>
                    </a:lnTo>
                    <a:lnTo>
                      <a:pt x="329" y="397"/>
                    </a:lnTo>
                    <a:lnTo>
                      <a:pt x="342" y="397"/>
                    </a:lnTo>
                    <a:lnTo>
                      <a:pt x="342" y="382"/>
                    </a:lnTo>
                    <a:lnTo>
                      <a:pt x="355" y="382"/>
                    </a:lnTo>
                    <a:lnTo>
                      <a:pt x="355" y="370"/>
                    </a:lnTo>
                    <a:lnTo>
                      <a:pt x="369" y="370"/>
                    </a:lnTo>
                    <a:lnTo>
                      <a:pt x="369" y="357"/>
                    </a:lnTo>
                    <a:lnTo>
                      <a:pt x="382" y="357"/>
                    </a:lnTo>
                    <a:lnTo>
                      <a:pt x="382" y="345"/>
                    </a:lnTo>
                    <a:lnTo>
                      <a:pt x="397" y="345"/>
                    </a:lnTo>
                    <a:lnTo>
                      <a:pt x="397" y="330"/>
                    </a:lnTo>
                    <a:lnTo>
                      <a:pt x="411" y="330"/>
                    </a:lnTo>
                    <a:lnTo>
                      <a:pt x="411" y="317"/>
                    </a:lnTo>
                    <a:lnTo>
                      <a:pt x="451" y="317"/>
                    </a:lnTo>
                    <a:lnTo>
                      <a:pt x="451" y="305"/>
                    </a:lnTo>
                    <a:lnTo>
                      <a:pt x="466" y="305"/>
                    </a:lnTo>
                    <a:lnTo>
                      <a:pt x="466" y="268"/>
                    </a:lnTo>
                    <a:lnTo>
                      <a:pt x="479" y="268"/>
                    </a:lnTo>
                    <a:lnTo>
                      <a:pt x="479" y="213"/>
                    </a:lnTo>
                    <a:lnTo>
                      <a:pt x="493" y="213"/>
                    </a:lnTo>
                    <a:lnTo>
                      <a:pt x="493" y="199"/>
                    </a:lnTo>
                    <a:lnTo>
                      <a:pt x="508" y="193"/>
                    </a:lnTo>
                    <a:lnTo>
                      <a:pt x="509" y="173"/>
                    </a:lnTo>
                    <a:lnTo>
                      <a:pt x="521" y="173"/>
                    </a:lnTo>
                    <a:lnTo>
                      <a:pt x="519" y="148"/>
                    </a:lnTo>
                    <a:lnTo>
                      <a:pt x="533" y="148"/>
                    </a:lnTo>
                    <a:lnTo>
                      <a:pt x="533" y="125"/>
                    </a:lnTo>
                    <a:lnTo>
                      <a:pt x="531" y="90"/>
                    </a:lnTo>
                    <a:lnTo>
                      <a:pt x="531" y="68"/>
                    </a:lnTo>
                    <a:lnTo>
                      <a:pt x="546" y="68"/>
                    </a:lnTo>
                    <a:lnTo>
                      <a:pt x="546" y="53"/>
                    </a:lnTo>
                    <a:lnTo>
                      <a:pt x="573" y="53"/>
                    </a:lnTo>
                    <a:lnTo>
                      <a:pt x="573" y="41"/>
                    </a:lnTo>
                    <a:lnTo>
                      <a:pt x="588" y="41"/>
                    </a:lnTo>
                    <a:lnTo>
                      <a:pt x="588" y="13"/>
                    </a:lnTo>
                    <a:lnTo>
                      <a:pt x="603" y="13"/>
                    </a:lnTo>
                    <a:lnTo>
                      <a:pt x="600" y="0"/>
                    </a:lnTo>
                    <a:lnTo>
                      <a:pt x="682" y="0"/>
                    </a:lnTo>
                    <a:lnTo>
                      <a:pt x="682" y="10"/>
                    </a:lnTo>
                    <a:lnTo>
                      <a:pt x="686" y="13"/>
                    </a:lnTo>
                    <a:lnTo>
                      <a:pt x="688" y="92"/>
                    </a:lnTo>
                    <a:lnTo>
                      <a:pt x="695" y="407"/>
                    </a:lnTo>
                    <a:lnTo>
                      <a:pt x="698" y="630"/>
                    </a:lnTo>
                    <a:lnTo>
                      <a:pt x="698" y="704"/>
                    </a:lnTo>
                    <a:lnTo>
                      <a:pt x="700" y="789"/>
                    </a:lnTo>
                    <a:lnTo>
                      <a:pt x="705" y="944"/>
                    </a:lnTo>
                    <a:lnTo>
                      <a:pt x="529" y="948"/>
                    </a:lnTo>
                    <a:lnTo>
                      <a:pt x="448" y="948"/>
                    </a:lnTo>
                    <a:lnTo>
                      <a:pt x="451" y="1106"/>
                    </a:lnTo>
                    <a:lnTo>
                      <a:pt x="451" y="1159"/>
                    </a:lnTo>
                    <a:lnTo>
                      <a:pt x="396" y="1159"/>
                    </a:lnTo>
                    <a:lnTo>
                      <a:pt x="397" y="1154"/>
                    </a:lnTo>
                    <a:lnTo>
                      <a:pt x="389" y="1148"/>
                    </a:lnTo>
                    <a:lnTo>
                      <a:pt x="382" y="1139"/>
                    </a:lnTo>
                    <a:lnTo>
                      <a:pt x="374" y="1128"/>
                    </a:lnTo>
                    <a:lnTo>
                      <a:pt x="362" y="1123"/>
                    </a:lnTo>
                    <a:lnTo>
                      <a:pt x="355" y="1116"/>
                    </a:lnTo>
                    <a:lnTo>
                      <a:pt x="346" y="1123"/>
                    </a:lnTo>
                    <a:lnTo>
                      <a:pt x="341" y="1134"/>
                    </a:lnTo>
                    <a:lnTo>
                      <a:pt x="306" y="1174"/>
                    </a:lnTo>
                    <a:lnTo>
                      <a:pt x="295" y="1183"/>
                    </a:lnTo>
                    <a:lnTo>
                      <a:pt x="287" y="1188"/>
                    </a:lnTo>
                    <a:lnTo>
                      <a:pt x="281" y="1194"/>
                    </a:lnTo>
                    <a:lnTo>
                      <a:pt x="255" y="1198"/>
                    </a:lnTo>
                    <a:lnTo>
                      <a:pt x="241" y="1190"/>
                    </a:lnTo>
                    <a:lnTo>
                      <a:pt x="217" y="1190"/>
                    </a:lnTo>
                    <a:lnTo>
                      <a:pt x="195" y="1205"/>
                    </a:lnTo>
                    <a:lnTo>
                      <a:pt x="182" y="1205"/>
                    </a:lnTo>
                    <a:lnTo>
                      <a:pt x="170" y="1206"/>
                    </a:lnTo>
                    <a:lnTo>
                      <a:pt x="159" y="1210"/>
                    </a:lnTo>
                    <a:lnTo>
                      <a:pt x="148" y="1213"/>
                    </a:lnTo>
                    <a:lnTo>
                      <a:pt x="127" y="1213"/>
                    </a:lnTo>
                    <a:lnTo>
                      <a:pt x="113" y="1210"/>
                    </a:lnTo>
                    <a:lnTo>
                      <a:pt x="102" y="1206"/>
                    </a:lnTo>
                    <a:lnTo>
                      <a:pt x="93" y="1205"/>
                    </a:lnTo>
                    <a:lnTo>
                      <a:pt x="88" y="1190"/>
                    </a:lnTo>
                    <a:lnTo>
                      <a:pt x="83" y="1183"/>
                    </a:lnTo>
                    <a:lnTo>
                      <a:pt x="73" y="1178"/>
                    </a:lnTo>
                    <a:lnTo>
                      <a:pt x="68" y="1171"/>
                    </a:lnTo>
                    <a:lnTo>
                      <a:pt x="50" y="1130"/>
                    </a:lnTo>
                    <a:lnTo>
                      <a:pt x="46" y="1123"/>
                    </a:lnTo>
                    <a:lnTo>
                      <a:pt x="46" y="1114"/>
                    </a:lnTo>
                    <a:lnTo>
                      <a:pt x="46" y="1106"/>
                    </a:lnTo>
                    <a:lnTo>
                      <a:pt x="46" y="1098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9" name="Freeform 18"/>
              <p:cNvSpPr>
                <a:spLocks/>
              </p:cNvSpPr>
              <p:nvPr/>
            </p:nvSpPr>
            <p:spPr bwMode="auto">
              <a:xfrm>
                <a:off x="1972967" y="3349128"/>
                <a:ext cx="669524" cy="626793"/>
              </a:xfrm>
              <a:custGeom>
                <a:avLst/>
                <a:gdLst/>
                <a:ahLst/>
                <a:cxnLst>
                  <a:cxn ang="0">
                    <a:pos x="564" y="267"/>
                  </a:cxn>
                  <a:cxn ang="0">
                    <a:pos x="641" y="424"/>
                  </a:cxn>
                  <a:cxn ang="0">
                    <a:pos x="753" y="428"/>
                  </a:cxn>
                  <a:cxn ang="0">
                    <a:pos x="748" y="506"/>
                  </a:cxn>
                  <a:cxn ang="0">
                    <a:pos x="776" y="510"/>
                  </a:cxn>
                  <a:cxn ang="0">
                    <a:pos x="769" y="695"/>
                  </a:cxn>
                  <a:cxn ang="0">
                    <a:pos x="526" y="685"/>
                  </a:cxn>
                  <a:cxn ang="0">
                    <a:pos x="143" y="672"/>
                  </a:cxn>
                  <a:cxn ang="0">
                    <a:pos x="132" y="603"/>
                  </a:cxn>
                  <a:cxn ang="0">
                    <a:pos x="123" y="573"/>
                  </a:cxn>
                  <a:cxn ang="0">
                    <a:pos x="128" y="573"/>
                  </a:cxn>
                  <a:cxn ang="0">
                    <a:pos x="143" y="573"/>
                  </a:cxn>
                  <a:cxn ang="0">
                    <a:pos x="152" y="585"/>
                  </a:cxn>
                  <a:cxn ang="0">
                    <a:pos x="160" y="612"/>
                  </a:cxn>
                  <a:cxn ang="0">
                    <a:pos x="175" y="600"/>
                  </a:cxn>
                  <a:cxn ang="0">
                    <a:pos x="185" y="583"/>
                  </a:cxn>
                  <a:cxn ang="0">
                    <a:pos x="208" y="568"/>
                  </a:cxn>
                  <a:cxn ang="0">
                    <a:pos x="222" y="559"/>
                  </a:cxn>
                  <a:cxn ang="0">
                    <a:pos x="297" y="545"/>
                  </a:cxn>
                  <a:cxn ang="0">
                    <a:pos x="295" y="523"/>
                  </a:cxn>
                  <a:cxn ang="0">
                    <a:pos x="262" y="516"/>
                  </a:cxn>
                  <a:cxn ang="0">
                    <a:pos x="244" y="503"/>
                  </a:cxn>
                  <a:cxn ang="0">
                    <a:pos x="222" y="506"/>
                  </a:cxn>
                  <a:cxn ang="0">
                    <a:pos x="208" y="492"/>
                  </a:cxn>
                  <a:cxn ang="0">
                    <a:pos x="207" y="474"/>
                  </a:cxn>
                  <a:cxn ang="0">
                    <a:pos x="190" y="458"/>
                  </a:cxn>
                  <a:cxn ang="0">
                    <a:pos x="175" y="448"/>
                  </a:cxn>
                  <a:cxn ang="0">
                    <a:pos x="139" y="448"/>
                  </a:cxn>
                  <a:cxn ang="0">
                    <a:pos x="120" y="458"/>
                  </a:cxn>
                  <a:cxn ang="0">
                    <a:pos x="123" y="478"/>
                  </a:cxn>
                  <a:cxn ang="0">
                    <a:pos x="123" y="503"/>
                  </a:cxn>
                  <a:cxn ang="0">
                    <a:pos x="128" y="526"/>
                  </a:cxn>
                  <a:cxn ang="0">
                    <a:pos x="120" y="539"/>
                  </a:cxn>
                  <a:cxn ang="0">
                    <a:pos x="92" y="550"/>
                  </a:cxn>
                  <a:cxn ang="0">
                    <a:pos x="106" y="466"/>
                  </a:cxn>
                  <a:cxn ang="0">
                    <a:pos x="83" y="267"/>
                  </a:cxn>
                  <a:cxn ang="0">
                    <a:pos x="70" y="217"/>
                  </a:cxn>
                  <a:cxn ang="0">
                    <a:pos x="41" y="214"/>
                  </a:cxn>
                  <a:cxn ang="0">
                    <a:pos x="37" y="179"/>
                  </a:cxn>
                  <a:cxn ang="0">
                    <a:pos x="30" y="165"/>
                  </a:cxn>
                  <a:cxn ang="0">
                    <a:pos x="17" y="145"/>
                  </a:cxn>
                  <a:cxn ang="0">
                    <a:pos x="17" y="125"/>
                  </a:cxn>
                  <a:cxn ang="0">
                    <a:pos x="0" y="110"/>
                  </a:cxn>
                  <a:cxn ang="0">
                    <a:pos x="8" y="87"/>
                  </a:cxn>
                  <a:cxn ang="0">
                    <a:pos x="8" y="65"/>
                  </a:cxn>
                  <a:cxn ang="0">
                    <a:pos x="5" y="0"/>
                  </a:cxn>
                  <a:cxn ang="0">
                    <a:pos x="541" y="32"/>
                  </a:cxn>
                  <a:cxn ang="0">
                    <a:pos x="555" y="267"/>
                  </a:cxn>
                </a:cxnLst>
                <a:rect l="0" t="0" r="r" b="b"/>
                <a:pathLst>
                  <a:path w="777" h="696">
                    <a:moveTo>
                      <a:pt x="555" y="267"/>
                    </a:moveTo>
                    <a:lnTo>
                      <a:pt x="564" y="267"/>
                    </a:lnTo>
                    <a:lnTo>
                      <a:pt x="561" y="424"/>
                    </a:lnTo>
                    <a:lnTo>
                      <a:pt x="641" y="424"/>
                    </a:lnTo>
                    <a:lnTo>
                      <a:pt x="671" y="428"/>
                    </a:lnTo>
                    <a:lnTo>
                      <a:pt x="753" y="428"/>
                    </a:lnTo>
                    <a:lnTo>
                      <a:pt x="748" y="492"/>
                    </a:lnTo>
                    <a:lnTo>
                      <a:pt x="748" y="506"/>
                    </a:lnTo>
                    <a:lnTo>
                      <a:pt x="757" y="510"/>
                    </a:lnTo>
                    <a:lnTo>
                      <a:pt x="776" y="510"/>
                    </a:lnTo>
                    <a:lnTo>
                      <a:pt x="773" y="600"/>
                    </a:lnTo>
                    <a:lnTo>
                      <a:pt x="769" y="695"/>
                    </a:lnTo>
                    <a:lnTo>
                      <a:pt x="629" y="690"/>
                    </a:lnTo>
                    <a:lnTo>
                      <a:pt x="526" y="685"/>
                    </a:lnTo>
                    <a:lnTo>
                      <a:pt x="315" y="678"/>
                    </a:lnTo>
                    <a:lnTo>
                      <a:pt x="143" y="672"/>
                    </a:lnTo>
                    <a:lnTo>
                      <a:pt x="139" y="628"/>
                    </a:lnTo>
                    <a:lnTo>
                      <a:pt x="132" y="603"/>
                    </a:lnTo>
                    <a:lnTo>
                      <a:pt x="128" y="588"/>
                    </a:lnTo>
                    <a:lnTo>
                      <a:pt x="123" y="573"/>
                    </a:lnTo>
                    <a:lnTo>
                      <a:pt x="112" y="568"/>
                    </a:lnTo>
                    <a:lnTo>
                      <a:pt x="128" y="573"/>
                    </a:lnTo>
                    <a:lnTo>
                      <a:pt x="135" y="563"/>
                    </a:lnTo>
                    <a:lnTo>
                      <a:pt x="143" y="573"/>
                    </a:lnTo>
                    <a:lnTo>
                      <a:pt x="152" y="574"/>
                    </a:lnTo>
                    <a:lnTo>
                      <a:pt x="152" y="585"/>
                    </a:lnTo>
                    <a:lnTo>
                      <a:pt x="153" y="600"/>
                    </a:lnTo>
                    <a:lnTo>
                      <a:pt x="160" y="612"/>
                    </a:lnTo>
                    <a:lnTo>
                      <a:pt x="172" y="608"/>
                    </a:lnTo>
                    <a:lnTo>
                      <a:pt x="175" y="600"/>
                    </a:lnTo>
                    <a:lnTo>
                      <a:pt x="179" y="588"/>
                    </a:lnTo>
                    <a:lnTo>
                      <a:pt x="185" y="583"/>
                    </a:lnTo>
                    <a:lnTo>
                      <a:pt x="197" y="576"/>
                    </a:lnTo>
                    <a:lnTo>
                      <a:pt x="208" y="568"/>
                    </a:lnTo>
                    <a:lnTo>
                      <a:pt x="217" y="565"/>
                    </a:lnTo>
                    <a:lnTo>
                      <a:pt x="222" y="559"/>
                    </a:lnTo>
                    <a:lnTo>
                      <a:pt x="240" y="559"/>
                    </a:lnTo>
                    <a:lnTo>
                      <a:pt x="297" y="545"/>
                    </a:lnTo>
                    <a:lnTo>
                      <a:pt x="302" y="526"/>
                    </a:lnTo>
                    <a:lnTo>
                      <a:pt x="295" y="523"/>
                    </a:lnTo>
                    <a:lnTo>
                      <a:pt x="280" y="518"/>
                    </a:lnTo>
                    <a:lnTo>
                      <a:pt x="262" y="516"/>
                    </a:lnTo>
                    <a:lnTo>
                      <a:pt x="253" y="518"/>
                    </a:lnTo>
                    <a:lnTo>
                      <a:pt x="244" y="503"/>
                    </a:lnTo>
                    <a:lnTo>
                      <a:pt x="232" y="503"/>
                    </a:lnTo>
                    <a:lnTo>
                      <a:pt x="222" y="506"/>
                    </a:lnTo>
                    <a:lnTo>
                      <a:pt x="208" y="501"/>
                    </a:lnTo>
                    <a:lnTo>
                      <a:pt x="208" y="492"/>
                    </a:lnTo>
                    <a:lnTo>
                      <a:pt x="212" y="485"/>
                    </a:lnTo>
                    <a:lnTo>
                      <a:pt x="207" y="474"/>
                    </a:lnTo>
                    <a:lnTo>
                      <a:pt x="202" y="466"/>
                    </a:lnTo>
                    <a:lnTo>
                      <a:pt x="190" y="458"/>
                    </a:lnTo>
                    <a:lnTo>
                      <a:pt x="182" y="452"/>
                    </a:lnTo>
                    <a:lnTo>
                      <a:pt x="175" y="448"/>
                    </a:lnTo>
                    <a:lnTo>
                      <a:pt x="152" y="444"/>
                    </a:lnTo>
                    <a:lnTo>
                      <a:pt x="139" y="448"/>
                    </a:lnTo>
                    <a:lnTo>
                      <a:pt x="126" y="452"/>
                    </a:lnTo>
                    <a:lnTo>
                      <a:pt x="120" y="458"/>
                    </a:lnTo>
                    <a:lnTo>
                      <a:pt x="120" y="468"/>
                    </a:lnTo>
                    <a:lnTo>
                      <a:pt x="123" y="478"/>
                    </a:lnTo>
                    <a:lnTo>
                      <a:pt x="123" y="491"/>
                    </a:lnTo>
                    <a:lnTo>
                      <a:pt x="123" y="503"/>
                    </a:lnTo>
                    <a:lnTo>
                      <a:pt x="128" y="516"/>
                    </a:lnTo>
                    <a:lnTo>
                      <a:pt x="128" y="526"/>
                    </a:lnTo>
                    <a:lnTo>
                      <a:pt x="130" y="536"/>
                    </a:lnTo>
                    <a:lnTo>
                      <a:pt x="120" y="539"/>
                    </a:lnTo>
                    <a:lnTo>
                      <a:pt x="113" y="545"/>
                    </a:lnTo>
                    <a:lnTo>
                      <a:pt x="92" y="550"/>
                    </a:lnTo>
                    <a:lnTo>
                      <a:pt x="103" y="518"/>
                    </a:lnTo>
                    <a:lnTo>
                      <a:pt x="106" y="466"/>
                    </a:lnTo>
                    <a:lnTo>
                      <a:pt x="99" y="363"/>
                    </a:lnTo>
                    <a:lnTo>
                      <a:pt x="83" y="267"/>
                    </a:lnTo>
                    <a:lnTo>
                      <a:pt x="75" y="225"/>
                    </a:lnTo>
                    <a:lnTo>
                      <a:pt x="70" y="217"/>
                    </a:lnTo>
                    <a:lnTo>
                      <a:pt x="65" y="210"/>
                    </a:lnTo>
                    <a:lnTo>
                      <a:pt x="41" y="214"/>
                    </a:lnTo>
                    <a:lnTo>
                      <a:pt x="45" y="205"/>
                    </a:lnTo>
                    <a:lnTo>
                      <a:pt x="37" y="179"/>
                    </a:lnTo>
                    <a:lnTo>
                      <a:pt x="35" y="170"/>
                    </a:lnTo>
                    <a:lnTo>
                      <a:pt x="30" y="165"/>
                    </a:lnTo>
                    <a:lnTo>
                      <a:pt x="19" y="162"/>
                    </a:lnTo>
                    <a:lnTo>
                      <a:pt x="17" y="145"/>
                    </a:lnTo>
                    <a:lnTo>
                      <a:pt x="17" y="135"/>
                    </a:lnTo>
                    <a:lnTo>
                      <a:pt x="17" y="125"/>
                    </a:lnTo>
                    <a:lnTo>
                      <a:pt x="12" y="115"/>
                    </a:lnTo>
                    <a:lnTo>
                      <a:pt x="0" y="110"/>
                    </a:lnTo>
                    <a:lnTo>
                      <a:pt x="10" y="97"/>
                    </a:lnTo>
                    <a:lnTo>
                      <a:pt x="8" y="87"/>
                    </a:lnTo>
                    <a:lnTo>
                      <a:pt x="10" y="75"/>
                    </a:lnTo>
                    <a:lnTo>
                      <a:pt x="8" y="65"/>
                    </a:lnTo>
                    <a:lnTo>
                      <a:pt x="10" y="52"/>
                    </a:lnTo>
                    <a:lnTo>
                      <a:pt x="5" y="0"/>
                    </a:lnTo>
                    <a:lnTo>
                      <a:pt x="148" y="8"/>
                    </a:lnTo>
                    <a:lnTo>
                      <a:pt x="541" y="32"/>
                    </a:lnTo>
                    <a:lnTo>
                      <a:pt x="564" y="33"/>
                    </a:lnTo>
                    <a:lnTo>
                      <a:pt x="555" y="267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0" name="Freeform 19"/>
              <p:cNvSpPr>
                <a:spLocks/>
              </p:cNvSpPr>
              <p:nvPr/>
            </p:nvSpPr>
            <p:spPr bwMode="auto">
              <a:xfrm>
                <a:off x="3622221" y="3343725"/>
                <a:ext cx="880636" cy="694334"/>
              </a:xfrm>
              <a:custGeom>
                <a:avLst/>
                <a:gdLst/>
                <a:ahLst/>
                <a:cxnLst>
                  <a:cxn ang="0">
                    <a:pos x="50" y="450"/>
                  </a:cxn>
                  <a:cxn ang="0">
                    <a:pos x="37" y="425"/>
                  </a:cxn>
                  <a:cxn ang="0">
                    <a:pos x="80" y="415"/>
                  </a:cxn>
                  <a:cxn ang="0">
                    <a:pos x="100" y="392"/>
                  </a:cxn>
                  <a:cxn ang="0">
                    <a:pos x="99" y="355"/>
                  </a:cxn>
                  <a:cxn ang="0">
                    <a:pos x="65" y="327"/>
                  </a:cxn>
                  <a:cxn ang="0">
                    <a:pos x="83" y="298"/>
                  </a:cxn>
                  <a:cxn ang="0">
                    <a:pos x="57" y="278"/>
                  </a:cxn>
                  <a:cxn ang="0">
                    <a:pos x="21" y="275"/>
                  </a:cxn>
                  <a:cxn ang="0">
                    <a:pos x="19" y="233"/>
                  </a:cxn>
                  <a:cxn ang="0">
                    <a:pos x="13" y="196"/>
                  </a:cxn>
                  <a:cxn ang="0">
                    <a:pos x="26" y="162"/>
                  </a:cxn>
                  <a:cxn ang="0">
                    <a:pos x="53" y="138"/>
                  </a:cxn>
                  <a:cxn ang="0">
                    <a:pos x="73" y="115"/>
                  </a:cxn>
                  <a:cxn ang="0">
                    <a:pos x="106" y="90"/>
                  </a:cxn>
                  <a:cxn ang="0">
                    <a:pos x="130" y="65"/>
                  </a:cxn>
                  <a:cxn ang="0">
                    <a:pos x="148" y="37"/>
                  </a:cxn>
                  <a:cxn ang="0">
                    <a:pos x="192" y="18"/>
                  </a:cxn>
                  <a:cxn ang="0">
                    <a:pos x="222" y="3"/>
                  </a:cxn>
                  <a:cxn ang="0">
                    <a:pos x="246" y="17"/>
                  </a:cxn>
                  <a:cxn ang="0">
                    <a:pos x="272" y="55"/>
                  </a:cxn>
                  <a:cxn ang="0">
                    <a:pos x="310" y="85"/>
                  </a:cxn>
                  <a:cxn ang="0">
                    <a:pos x="339" y="122"/>
                  </a:cxn>
                  <a:cxn ang="0">
                    <a:pos x="364" y="153"/>
                  </a:cxn>
                  <a:cxn ang="0">
                    <a:pos x="412" y="163"/>
                  </a:cxn>
                  <a:cxn ang="0">
                    <a:pos x="442" y="168"/>
                  </a:cxn>
                  <a:cxn ang="0">
                    <a:pos x="479" y="182"/>
                  </a:cxn>
                  <a:cxn ang="0">
                    <a:pos x="500" y="207"/>
                  </a:cxn>
                  <a:cxn ang="0">
                    <a:pos x="537" y="227"/>
                  </a:cxn>
                  <a:cxn ang="0">
                    <a:pos x="584" y="233"/>
                  </a:cxn>
                  <a:cxn ang="0">
                    <a:pos x="604" y="255"/>
                  </a:cxn>
                  <a:cxn ang="0">
                    <a:pos x="637" y="251"/>
                  </a:cxn>
                  <a:cxn ang="0">
                    <a:pos x="669" y="275"/>
                  </a:cxn>
                  <a:cxn ang="0">
                    <a:pos x="707" y="300"/>
                  </a:cxn>
                  <a:cxn ang="0">
                    <a:pos x="913" y="327"/>
                  </a:cxn>
                  <a:cxn ang="0">
                    <a:pos x="966" y="345"/>
                  </a:cxn>
                  <a:cxn ang="0">
                    <a:pos x="962" y="392"/>
                  </a:cxn>
                  <a:cxn ang="0">
                    <a:pos x="962" y="427"/>
                  </a:cxn>
                  <a:cxn ang="0">
                    <a:pos x="942" y="461"/>
                  </a:cxn>
                  <a:cxn ang="0">
                    <a:pos x="966" y="517"/>
                  </a:cxn>
                  <a:cxn ang="0">
                    <a:pos x="993" y="586"/>
                  </a:cxn>
                  <a:cxn ang="0">
                    <a:pos x="1016" y="690"/>
                  </a:cxn>
                  <a:cxn ang="0">
                    <a:pos x="1004" y="742"/>
                  </a:cxn>
                  <a:cxn ang="0">
                    <a:pos x="989" y="770"/>
                  </a:cxn>
                  <a:cxn ang="0">
                    <a:pos x="547" y="690"/>
                  </a:cxn>
                  <a:cxn ang="0">
                    <a:pos x="273" y="595"/>
                  </a:cxn>
                  <a:cxn ang="0">
                    <a:pos x="246" y="565"/>
                  </a:cxn>
                  <a:cxn ang="0">
                    <a:pos x="217" y="525"/>
                  </a:cxn>
                  <a:cxn ang="0">
                    <a:pos x="186" y="500"/>
                  </a:cxn>
                  <a:cxn ang="0">
                    <a:pos x="157" y="473"/>
                  </a:cxn>
                  <a:cxn ang="0">
                    <a:pos x="117" y="458"/>
                  </a:cxn>
                  <a:cxn ang="0">
                    <a:pos x="85" y="468"/>
                  </a:cxn>
                </a:cxnLst>
                <a:rect l="0" t="0" r="r" b="b"/>
                <a:pathLst>
                  <a:path w="1022" h="771">
                    <a:moveTo>
                      <a:pt x="59" y="465"/>
                    </a:moveTo>
                    <a:lnTo>
                      <a:pt x="53" y="460"/>
                    </a:lnTo>
                    <a:lnTo>
                      <a:pt x="53" y="458"/>
                    </a:lnTo>
                    <a:lnTo>
                      <a:pt x="50" y="450"/>
                    </a:lnTo>
                    <a:lnTo>
                      <a:pt x="41" y="450"/>
                    </a:lnTo>
                    <a:lnTo>
                      <a:pt x="37" y="441"/>
                    </a:lnTo>
                    <a:lnTo>
                      <a:pt x="32" y="430"/>
                    </a:lnTo>
                    <a:lnTo>
                      <a:pt x="37" y="425"/>
                    </a:lnTo>
                    <a:lnTo>
                      <a:pt x="46" y="412"/>
                    </a:lnTo>
                    <a:lnTo>
                      <a:pt x="55" y="410"/>
                    </a:lnTo>
                    <a:lnTo>
                      <a:pt x="68" y="407"/>
                    </a:lnTo>
                    <a:lnTo>
                      <a:pt x="80" y="415"/>
                    </a:lnTo>
                    <a:lnTo>
                      <a:pt x="88" y="412"/>
                    </a:lnTo>
                    <a:lnTo>
                      <a:pt x="99" y="410"/>
                    </a:lnTo>
                    <a:lnTo>
                      <a:pt x="105" y="403"/>
                    </a:lnTo>
                    <a:lnTo>
                      <a:pt x="100" y="392"/>
                    </a:lnTo>
                    <a:lnTo>
                      <a:pt x="97" y="383"/>
                    </a:lnTo>
                    <a:lnTo>
                      <a:pt x="97" y="376"/>
                    </a:lnTo>
                    <a:lnTo>
                      <a:pt x="100" y="367"/>
                    </a:lnTo>
                    <a:lnTo>
                      <a:pt x="99" y="355"/>
                    </a:lnTo>
                    <a:lnTo>
                      <a:pt x="93" y="343"/>
                    </a:lnTo>
                    <a:lnTo>
                      <a:pt x="85" y="338"/>
                    </a:lnTo>
                    <a:lnTo>
                      <a:pt x="75" y="338"/>
                    </a:lnTo>
                    <a:lnTo>
                      <a:pt x="65" y="327"/>
                    </a:lnTo>
                    <a:lnTo>
                      <a:pt x="68" y="318"/>
                    </a:lnTo>
                    <a:lnTo>
                      <a:pt x="73" y="313"/>
                    </a:lnTo>
                    <a:lnTo>
                      <a:pt x="80" y="305"/>
                    </a:lnTo>
                    <a:lnTo>
                      <a:pt x="83" y="298"/>
                    </a:lnTo>
                    <a:lnTo>
                      <a:pt x="80" y="288"/>
                    </a:lnTo>
                    <a:lnTo>
                      <a:pt x="73" y="280"/>
                    </a:lnTo>
                    <a:lnTo>
                      <a:pt x="66" y="273"/>
                    </a:lnTo>
                    <a:lnTo>
                      <a:pt x="57" y="278"/>
                    </a:lnTo>
                    <a:lnTo>
                      <a:pt x="48" y="278"/>
                    </a:lnTo>
                    <a:lnTo>
                      <a:pt x="41" y="275"/>
                    </a:lnTo>
                    <a:lnTo>
                      <a:pt x="32" y="275"/>
                    </a:lnTo>
                    <a:lnTo>
                      <a:pt x="21" y="275"/>
                    </a:lnTo>
                    <a:lnTo>
                      <a:pt x="19" y="263"/>
                    </a:lnTo>
                    <a:lnTo>
                      <a:pt x="12" y="255"/>
                    </a:lnTo>
                    <a:lnTo>
                      <a:pt x="15" y="245"/>
                    </a:lnTo>
                    <a:lnTo>
                      <a:pt x="19" y="233"/>
                    </a:lnTo>
                    <a:lnTo>
                      <a:pt x="12" y="225"/>
                    </a:lnTo>
                    <a:lnTo>
                      <a:pt x="0" y="213"/>
                    </a:lnTo>
                    <a:lnTo>
                      <a:pt x="5" y="198"/>
                    </a:lnTo>
                    <a:lnTo>
                      <a:pt x="13" y="196"/>
                    </a:lnTo>
                    <a:lnTo>
                      <a:pt x="13" y="188"/>
                    </a:lnTo>
                    <a:lnTo>
                      <a:pt x="23" y="182"/>
                    </a:lnTo>
                    <a:lnTo>
                      <a:pt x="23" y="173"/>
                    </a:lnTo>
                    <a:lnTo>
                      <a:pt x="26" y="162"/>
                    </a:lnTo>
                    <a:lnTo>
                      <a:pt x="26" y="155"/>
                    </a:lnTo>
                    <a:lnTo>
                      <a:pt x="35" y="150"/>
                    </a:lnTo>
                    <a:lnTo>
                      <a:pt x="46" y="143"/>
                    </a:lnTo>
                    <a:lnTo>
                      <a:pt x="53" y="138"/>
                    </a:lnTo>
                    <a:lnTo>
                      <a:pt x="55" y="130"/>
                    </a:lnTo>
                    <a:lnTo>
                      <a:pt x="59" y="125"/>
                    </a:lnTo>
                    <a:lnTo>
                      <a:pt x="66" y="115"/>
                    </a:lnTo>
                    <a:lnTo>
                      <a:pt x="73" y="115"/>
                    </a:lnTo>
                    <a:lnTo>
                      <a:pt x="80" y="110"/>
                    </a:lnTo>
                    <a:lnTo>
                      <a:pt x="88" y="106"/>
                    </a:lnTo>
                    <a:lnTo>
                      <a:pt x="100" y="105"/>
                    </a:lnTo>
                    <a:lnTo>
                      <a:pt x="106" y="90"/>
                    </a:lnTo>
                    <a:lnTo>
                      <a:pt x="112" y="85"/>
                    </a:lnTo>
                    <a:lnTo>
                      <a:pt x="117" y="71"/>
                    </a:lnTo>
                    <a:lnTo>
                      <a:pt x="120" y="66"/>
                    </a:lnTo>
                    <a:lnTo>
                      <a:pt x="130" y="65"/>
                    </a:lnTo>
                    <a:lnTo>
                      <a:pt x="135" y="57"/>
                    </a:lnTo>
                    <a:lnTo>
                      <a:pt x="143" y="55"/>
                    </a:lnTo>
                    <a:lnTo>
                      <a:pt x="146" y="46"/>
                    </a:lnTo>
                    <a:lnTo>
                      <a:pt x="148" y="37"/>
                    </a:lnTo>
                    <a:lnTo>
                      <a:pt x="153" y="25"/>
                    </a:lnTo>
                    <a:lnTo>
                      <a:pt x="170" y="25"/>
                    </a:lnTo>
                    <a:lnTo>
                      <a:pt x="185" y="25"/>
                    </a:lnTo>
                    <a:lnTo>
                      <a:pt x="192" y="18"/>
                    </a:lnTo>
                    <a:lnTo>
                      <a:pt x="192" y="12"/>
                    </a:lnTo>
                    <a:lnTo>
                      <a:pt x="199" y="3"/>
                    </a:lnTo>
                    <a:lnTo>
                      <a:pt x="210" y="3"/>
                    </a:lnTo>
                    <a:lnTo>
                      <a:pt x="222" y="3"/>
                    </a:lnTo>
                    <a:lnTo>
                      <a:pt x="230" y="0"/>
                    </a:lnTo>
                    <a:lnTo>
                      <a:pt x="232" y="3"/>
                    </a:lnTo>
                    <a:lnTo>
                      <a:pt x="242" y="8"/>
                    </a:lnTo>
                    <a:lnTo>
                      <a:pt x="246" y="17"/>
                    </a:lnTo>
                    <a:lnTo>
                      <a:pt x="250" y="25"/>
                    </a:lnTo>
                    <a:lnTo>
                      <a:pt x="252" y="35"/>
                    </a:lnTo>
                    <a:lnTo>
                      <a:pt x="259" y="40"/>
                    </a:lnTo>
                    <a:lnTo>
                      <a:pt x="272" y="55"/>
                    </a:lnTo>
                    <a:lnTo>
                      <a:pt x="282" y="57"/>
                    </a:lnTo>
                    <a:lnTo>
                      <a:pt x="290" y="65"/>
                    </a:lnTo>
                    <a:lnTo>
                      <a:pt x="305" y="71"/>
                    </a:lnTo>
                    <a:lnTo>
                      <a:pt x="310" y="85"/>
                    </a:lnTo>
                    <a:lnTo>
                      <a:pt x="324" y="93"/>
                    </a:lnTo>
                    <a:lnTo>
                      <a:pt x="332" y="105"/>
                    </a:lnTo>
                    <a:lnTo>
                      <a:pt x="339" y="110"/>
                    </a:lnTo>
                    <a:lnTo>
                      <a:pt x="339" y="122"/>
                    </a:lnTo>
                    <a:lnTo>
                      <a:pt x="346" y="122"/>
                    </a:lnTo>
                    <a:lnTo>
                      <a:pt x="353" y="133"/>
                    </a:lnTo>
                    <a:lnTo>
                      <a:pt x="355" y="146"/>
                    </a:lnTo>
                    <a:lnTo>
                      <a:pt x="364" y="153"/>
                    </a:lnTo>
                    <a:lnTo>
                      <a:pt x="375" y="150"/>
                    </a:lnTo>
                    <a:lnTo>
                      <a:pt x="395" y="158"/>
                    </a:lnTo>
                    <a:lnTo>
                      <a:pt x="402" y="162"/>
                    </a:lnTo>
                    <a:lnTo>
                      <a:pt x="412" y="163"/>
                    </a:lnTo>
                    <a:lnTo>
                      <a:pt x="419" y="155"/>
                    </a:lnTo>
                    <a:lnTo>
                      <a:pt x="426" y="158"/>
                    </a:lnTo>
                    <a:lnTo>
                      <a:pt x="437" y="158"/>
                    </a:lnTo>
                    <a:lnTo>
                      <a:pt x="442" y="168"/>
                    </a:lnTo>
                    <a:lnTo>
                      <a:pt x="450" y="175"/>
                    </a:lnTo>
                    <a:lnTo>
                      <a:pt x="457" y="175"/>
                    </a:lnTo>
                    <a:lnTo>
                      <a:pt x="467" y="182"/>
                    </a:lnTo>
                    <a:lnTo>
                      <a:pt x="479" y="182"/>
                    </a:lnTo>
                    <a:lnTo>
                      <a:pt x="486" y="188"/>
                    </a:lnTo>
                    <a:lnTo>
                      <a:pt x="487" y="198"/>
                    </a:lnTo>
                    <a:lnTo>
                      <a:pt x="493" y="205"/>
                    </a:lnTo>
                    <a:lnTo>
                      <a:pt x="500" y="207"/>
                    </a:lnTo>
                    <a:lnTo>
                      <a:pt x="507" y="213"/>
                    </a:lnTo>
                    <a:lnTo>
                      <a:pt x="519" y="222"/>
                    </a:lnTo>
                    <a:lnTo>
                      <a:pt x="529" y="227"/>
                    </a:lnTo>
                    <a:lnTo>
                      <a:pt x="537" y="227"/>
                    </a:lnTo>
                    <a:lnTo>
                      <a:pt x="544" y="227"/>
                    </a:lnTo>
                    <a:lnTo>
                      <a:pt x="559" y="225"/>
                    </a:lnTo>
                    <a:lnTo>
                      <a:pt x="572" y="227"/>
                    </a:lnTo>
                    <a:lnTo>
                      <a:pt x="584" y="233"/>
                    </a:lnTo>
                    <a:lnTo>
                      <a:pt x="586" y="243"/>
                    </a:lnTo>
                    <a:lnTo>
                      <a:pt x="587" y="255"/>
                    </a:lnTo>
                    <a:lnTo>
                      <a:pt x="595" y="260"/>
                    </a:lnTo>
                    <a:lnTo>
                      <a:pt x="604" y="255"/>
                    </a:lnTo>
                    <a:lnTo>
                      <a:pt x="613" y="245"/>
                    </a:lnTo>
                    <a:lnTo>
                      <a:pt x="619" y="240"/>
                    </a:lnTo>
                    <a:lnTo>
                      <a:pt x="629" y="250"/>
                    </a:lnTo>
                    <a:lnTo>
                      <a:pt x="637" y="251"/>
                    </a:lnTo>
                    <a:lnTo>
                      <a:pt x="644" y="260"/>
                    </a:lnTo>
                    <a:lnTo>
                      <a:pt x="659" y="263"/>
                    </a:lnTo>
                    <a:lnTo>
                      <a:pt x="664" y="265"/>
                    </a:lnTo>
                    <a:lnTo>
                      <a:pt x="669" y="275"/>
                    </a:lnTo>
                    <a:lnTo>
                      <a:pt x="677" y="285"/>
                    </a:lnTo>
                    <a:lnTo>
                      <a:pt x="687" y="285"/>
                    </a:lnTo>
                    <a:lnTo>
                      <a:pt x="702" y="293"/>
                    </a:lnTo>
                    <a:lnTo>
                      <a:pt x="707" y="300"/>
                    </a:lnTo>
                    <a:lnTo>
                      <a:pt x="902" y="298"/>
                    </a:lnTo>
                    <a:lnTo>
                      <a:pt x="902" y="308"/>
                    </a:lnTo>
                    <a:lnTo>
                      <a:pt x="906" y="318"/>
                    </a:lnTo>
                    <a:lnTo>
                      <a:pt x="913" y="327"/>
                    </a:lnTo>
                    <a:lnTo>
                      <a:pt x="924" y="330"/>
                    </a:lnTo>
                    <a:lnTo>
                      <a:pt x="951" y="328"/>
                    </a:lnTo>
                    <a:lnTo>
                      <a:pt x="962" y="335"/>
                    </a:lnTo>
                    <a:lnTo>
                      <a:pt x="966" y="345"/>
                    </a:lnTo>
                    <a:lnTo>
                      <a:pt x="962" y="355"/>
                    </a:lnTo>
                    <a:lnTo>
                      <a:pt x="966" y="367"/>
                    </a:lnTo>
                    <a:lnTo>
                      <a:pt x="960" y="381"/>
                    </a:lnTo>
                    <a:lnTo>
                      <a:pt x="962" y="392"/>
                    </a:lnTo>
                    <a:lnTo>
                      <a:pt x="966" y="403"/>
                    </a:lnTo>
                    <a:lnTo>
                      <a:pt x="966" y="410"/>
                    </a:lnTo>
                    <a:lnTo>
                      <a:pt x="966" y="421"/>
                    </a:lnTo>
                    <a:lnTo>
                      <a:pt x="962" y="427"/>
                    </a:lnTo>
                    <a:lnTo>
                      <a:pt x="954" y="432"/>
                    </a:lnTo>
                    <a:lnTo>
                      <a:pt x="949" y="440"/>
                    </a:lnTo>
                    <a:lnTo>
                      <a:pt x="944" y="450"/>
                    </a:lnTo>
                    <a:lnTo>
                      <a:pt x="942" y="461"/>
                    </a:lnTo>
                    <a:lnTo>
                      <a:pt x="942" y="473"/>
                    </a:lnTo>
                    <a:lnTo>
                      <a:pt x="944" y="483"/>
                    </a:lnTo>
                    <a:lnTo>
                      <a:pt x="962" y="500"/>
                    </a:lnTo>
                    <a:lnTo>
                      <a:pt x="966" y="517"/>
                    </a:lnTo>
                    <a:lnTo>
                      <a:pt x="967" y="528"/>
                    </a:lnTo>
                    <a:lnTo>
                      <a:pt x="967" y="538"/>
                    </a:lnTo>
                    <a:lnTo>
                      <a:pt x="976" y="552"/>
                    </a:lnTo>
                    <a:lnTo>
                      <a:pt x="993" y="586"/>
                    </a:lnTo>
                    <a:lnTo>
                      <a:pt x="994" y="605"/>
                    </a:lnTo>
                    <a:lnTo>
                      <a:pt x="993" y="630"/>
                    </a:lnTo>
                    <a:lnTo>
                      <a:pt x="994" y="660"/>
                    </a:lnTo>
                    <a:lnTo>
                      <a:pt x="1016" y="690"/>
                    </a:lnTo>
                    <a:lnTo>
                      <a:pt x="1021" y="702"/>
                    </a:lnTo>
                    <a:lnTo>
                      <a:pt x="1016" y="715"/>
                    </a:lnTo>
                    <a:lnTo>
                      <a:pt x="1011" y="733"/>
                    </a:lnTo>
                    <a:lnTo>
                      <a:pt x="1004" y="742"/>
                    </a:lnTo>
                    <a:lnTo>
                      <a:pt x="994" y="750"/>
                    </a:lnTo>
                    <a:lnTo>
                      <a:pt x="989" y="753"/>
                    </a:lnTo>
                    <a:lnTo>
                      <a:pt x="989" y="762"/>
                    </a:lnTo>
                    <a:lnTo>
                      <a:pt x="989" y="770"/>
                    </a:lnTo>
                    <a:lnTo>
                      <a:pt x="675" y="770"/>
                    </a:lnTo>
                    <a:lnTo>
                      <a:pt x="631" y="770"/>
                    </a:lnTo>
                    <a:lnTo>
                      <a:pt x="631" y="690"/>
                    </a:lnTo>
                    <a:lnTo>
                      <a:pt x="547" y="690"/>
                    </a:lnTo>
                    <a:lnTo>
                      <a:pt x="547" y="611"/>
                    </a:lnTo>
                    <a:lnTo>
                      <a:pt x="284" y="615"/>
                    </a:lnTo>
                    <a:lnTo>
                      <a:pt x="273" y="605"/>
                    </a:lnTo>
                    <a:lnTo>
                      <a:pt x="273" y="595"/>
                    </a:lnTo>
                    <a:lnTo>
                      <a:pt x="264" y="591"/>
                    </a:lnTo>
                    <a:lnTo>
                      <a:pt x="260" y="580"/>
                    </a:lnTo>
                    <a:lnTo>
                      <a:pt x="257" y="572"/>
                    </a:lnTo>
                    <a:lnTo>
                      <a:pt x="246" y="565"/>
                    </a:lnTo>
                    <a:lnTo>
                      <a:pt x="242" y="543"/>
                    </a:lnTo>
                    <a:lnTo>
                      <a:pt x="233" y="538"/>
                    </a:lnTo>
                    <a:lnTo>
                      <a:pt x="220" y="533"/>
                    </a:lnTo>
                    <a:lnTo>
                      <a:pt x="217" y="525"/>
                    </a:lnTo>
                    <a:lnTo>
                      <a:pt x="208" y="513"/>
                    </a:lnTo>
                    <a:lnTo>
                      <a:pt x="200" y="510"/>
                    </a:lnTo>
                    <a:lnTo>
                      <a:pt x="193" y="505"/>
                    </a:lnTo>
                    <a:lnTo>
                      <a:pt x="186" y="500"/>
                    </a:lnTo>
                    <a:lnTo>
                      <a:pt x="180" y="493"/>
                    </a:lnTo>
                    <a:lnTo>
                      <a:pt x="170" y="488"/>
                    </a:lnTo>
                    <a:lnTo>
                      <a:pt x="160" y="483"/>
                    </a:lnTo>
                    <a:lnTo>
                      <a:pt x="157" y="473"/>
                    </a:lnTo>
                    <a:lnTo>
                      <a:pt x="146" y="468"/>
                    </a:lnTo>
                    <a:lnTo>
                      <a:pt x="135" y="461"/>
                    </a:lnTo>
                    <a:lnTo>
                      <a:pt x="125" y="460"/>
                    </a:lnTo>
                    <a:lnTo>
                      <a:pt x="117" y="458"/>
                    </a:lnTo>
                    <a:lnTo>
                      <a:pt x="108" y="458"/>
                    </a:lnTo>
                    <a:lnTo>
                      <a:pt x="100" y="460"/>
                    </a:lnTo>
                    <a:lnTo>
                      <a:pt x="93" y="465"/>
                    </a:lnTo>
                    <a:lnTo>
                      <a:pt x="85" y="468"/>
                    </a:lnTo>
                    <a:lnTo>
                      <a:pt x="73" y="461"/>
                    </a:lnTo>
                    <a:lnTo>
                      <a:pt x="66" y="472"/>
                    </a:lnTo>
                    <a:lnTo>
                      <a:pt x="59" y="465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1" name="Freeform 20"/>
              <p:cNvSpPr>
                <a:spLocks/>
              </p:cNvSpPr>
              <p:nvPr/>
            </p:nvSpPr>
            <p:spPr bwMode="auto">
              <a:xfrm>
                <a:off x="3521404" y="4600010"/>
                <a:ext cx="1017643" cy="358424"/>
              </a:xfrm>
              <a:custGeom>
                <a:avLst/>
                <a:gdLst/>
                <a:ahLst/>
                <a:cxnLst>
                  <a:cxn ang="0">
                    <a:pos x="1180" y="3"/>
                  </a:cxn>
                  <a:cxn ang="0">
                    <a:pos x="1180" y="184"/>
                  </a:cxn>
                  <a:cxn ang="0">
                    <a:pos x="1155" y="193"/>
                  </a:cxn>
                  <a:cxn ang="0">
                    <a:pos x="1118" y="195"/>
                  </a:cxn>
                  <a:cxn ang="0">
                    <a:pos x="1093" y="207"/>
                  </a:cxn>
                  <a:cxn ang="0">
                    <a:pos x="1046" y="233"/>
                  </a:cxn>
                  <a:cxn ang="0">
                    <a:pos x="996" y="244"/>
                  </a:cxn>
                  <a:cxn ang="0">
                    <a:pos x="978" y="255"/>
                  </a:cxn>
                  <a:cxn ang="0">
                    <a:pos x="948" y="289"/>
                  </a:cxn>
                  <a:cxn ang="0">
                    <a:pos x="901" y="293"/>
                  </a:cxn>
                  <a:cxn ang="0">
                    <a:pos x="821" y="312"/>
                  </a:cxn>
                  <a:cxn ang="0">
                    <a:pos x="779" y="315"/>
                  </a:cxn>
                  <a:cxn ang="0">
                    <a:pos x="767" y="318"/>
                  </a:cxn>
                  <a:cxn ang="0">
                    <a:pos x="749" y="312"/>
                  </a:cxn>
                  <a:cxn ang="0">
                    <a:pos x="712" y="277"/>
                  </a:cxn>
                  <a:cxn ang="0">
                    <a:pos x="691" y="269"/>
                  </a:cxn>
                  <a:cxn ang="0">
                    <a:pos x="661" y="270"/>
                  </a:cxn>
                  <a:cxn ang="0">
                    <a:pos x="649" y="280"/>
                  </a:cxn>
                  <a:cxn ang="0">
                    <a:pos x="638" y="285"/>
                  </a:cxn>
                  <a:cxn ang="0">
                    <a:pos x="626" y="297"/>
                  </a:cxn>
                  <a:cxn ang="0">
                    <a:pos x="522" y="335"/>
                  </a:cxn>
                  <a:cxn ang="0">
                    <a:pos x="511" y="338"/>
                  </a:cxn>
                  <a:cxn ang="0">
                    <a:pos x="484" y="363"/>
                  </a:cxn>
                  <a:cxn ang="0">
                    <a:pos x="471" y="363"/>
                  </a:cxn>
                  <a:cxn ang="0">
                    <a:pos x="451" y="352"/>
                  </a:cxn>
                  <a:cxn ang="0">
                    <a:pos x="427" y="358"/>
                  </a:cxn>
                  <a:cxn ang="0">
                    <a:pos x="407" y="354"/>
                  </a:cxn>
                  <a:cxn ang="0">
                    <a:pos x="391" y="354"/>
                  </a:cxn>
                  <a:cxn ang="0">
                    <a:pos x="367" y="354"/>
                  </a:cxn>
                  <a:cxn ang="0">
                    <a:pos x="355" y="358"/>
                  </a:cxn>
                  <a:cxn ang="0">
                    <a:pos x="333" y="378"/>
                  </a:cxn>
                  <a:cxn ang="0">
                    <a:pos x="322" y="392"/>
                  </a:cxn>
                  <a:cxn ang="0">
                    <a:pos x="313" y="397"/>
                  </a:cxn>
                  <a:cxn ang="0">
                    <a:pos x="287" y="397"/>
                  </a:cxn>
                  <a:cxn ang="0">
                    <a:pos x="279" y="387"/>
                  </a:cxn>
                  <a:cxn ang="0">
                    <a:pos x="279" y="377"/>
                  </a:cxn>
                  <a:cxn ang="0">
                    <a:pos x="277" y="354"/>
                  </a:cxn>
                  <a:cxn ang="0">
                    <a:pos x="265" y="338"/>
                  </a:cxn>
                  <a:cxn ang="0">
                    <a:pos x="217" y="323"/>
                  </a:cxn>
                  <a:cxn ang="0">
                    <a:pos x="200" y="312"/>
                  </a:cxn>
                  <a:cxn ang="0">
                    <a:pos x="184" y="305"/>
                  </a:cxn>
                  <a:cxn ang="0">
                    <a:pos x="159" y="309"/>
                  </a:cxn>
                  <a:cxn ang="0">
                    <a:pos x="140" y="318"/>
                  </a:cxn>
                  <a:cxn ang="0">
                    <a:pos x="125" y="318"/>
                  </a:cxn>
                  <a:cxn ang="0">
                    <a:pos x="113" y="312"/>
                  </a:cxn>
                  <a:cxn ang="0">
                    <a:pos x="99" y="309"/>
                  </a:cxn>
                  <a:cxn ang="0">
                    <a:pos x="72" y="293"/>
                  </a:cxn>
                  <a:cxn ang="0">
                    <a:pos x="55" y="289"/>
                  </a:cxn>
                  <a:cxn ang="0">
                    <a:pos x="59" y="277"/>
                  </a:cxn>
                  <a:cxn ang="0">
                    <a:pos x="55" y="265"/>
                  </a:cxn>
                  <a:cxn ang="0">
                    <a:pos x="48" y="258"/>
                  </a:cxn>
                  <a:cxn ang="0">
                    <a:pos x="48" y="244"/>
                  </a:cxn>
                  <a:cxn ang="0">
                    <a:pos x="55" y="238"/>
                  </a:cxn>
                  <a:cxn ang="0">
                    <a:pos x="65" y="237"/>
                  </a:cxn>
                  <a:cxn ang="0">
                    <a:pos x="0" y="237"/>
                  </a:cxn>
                  <a:cxn ang="0">
                    <a:pos x="0" y="165"/>
                  </a:cxn>
                  <a:cxn ang="0">
                    <a:pos x="0" y="0"/>
                  </a:cxn>
                  <a:cxn ang="0">
                    <a:pos x="60" y="3"/>
                  </a:cxn>
                  <a:cxn ang="0">
                    <a:pos x="113" y="3"/>
                  </a:cxn>
                  <a:cxn ang="0">
                    <a:pos x="299" y="3"/>
                  </a:cxn>
                  <a:cxn ang="0">
                    <a:pos x="861" y="5"/>
                  </a:cxn>
                  <a:cxn ang="0">
                    <a:pos x="879" y="5"/>
                  </a:cxn>
                  <a:cxn ang="0">
                    <a:pos x="1180" y="3"/>
                  </a:cxn>
                </a:cxnLst>
                <a:rect l="0" t="0" r="r" b="b"/>
                <a:pathLst>
                  <a:path w="1181" h="398">
                    <a:moveTo>
                      <a:pt x="1180" y="3"/>
                    </a:moveTo>
                    <a:lnTo>
                      <a:pt x="1180" y="184"/>
                    </a:lnTo>
                    <a:lnTo>
                      <a:pt x="1155" y="193"/>
                    </a:lnTo>
                    <a:lnTo>
                      <a:pt x="1118" y="195"/>
                    </a:lnTo>
                    <a:lnTo>
                      <a:pt x="1093" y="207"/>
                    </a:lnTo>
                    <a:lnTo>
                      <a:pt x="1046" y="233"/>
                    </a:lnTo>
                    <a:lnTo>
                      <a:pt x="996" y="244"/>
                    </a:lnTo>
                    <a:lnTo>
                      <a:pt x="978" y="255"/>
                    </a:lnTo>
                    <a:lnTo>
                      <a:pt x="948" y="289"/>
                    </a:lnTo>
                    <a:lnTo>
                      <a:pt x="901" y="293"/>
                    </a:lnTo>
                    <a:lnTo>
                      <a:pt x="821" y="312"/>
                    </a:lnTo>
                    <a:lnTo>
                      <a:pt x="779" y="315"/>
                    </a:lnTo>
                    <a:lnTo>
                      <a:pt x="767" y="318"/>
                    </a:lnTo>
                    <a:lnTo>
                      <a:pt x="749" y="312"/>
                    </a:lnTo>
                    <a:lnTo>
                      <a:pt x="712" y="277"/>
                    </a:lnTo>
                    <a:lnTo>
                      <a:pt x="691" y="269"/>
                    </a:lnTo>
                    <a:lnTo>
                      <a:pt x="661" y="270"/>
                    </a:lnTo>
                    <a:lnTo>
                      <a:pt x="649" y="280"/>
                    </a:lnTo>
                    <a:lnTo>
                      <a:pt x="638" y="285"/>
                    </a:lnTo>
                    <a:lnTo>
                      <a:pt x="626" y="297"/>
                    </a:lnTo>
                    <a:lnTo>
                      <a:pt x="522" y="335"/>
                    </a:lnTo>
                    <a:lnTo>
                      <a:pt x="511" y="338"/>
                    </a:lnTo>
                    <a:lnTo>
                      <a:pt x="484" y="363"/>
                    </a:lnTo>
                    <a:lnTo>
                      <a:pt x="471" y="363"/>
                    </a:lnTo>
                    <a:lnTo>
                      <a:pt x="451" y="352"/>
                    </a:lnTo>
                    <a:lnTo>
                      <a:pt x="427" y="358"/>
                    </a:lnTo>
                    <a:lnTo>
                      <a:pt x="407" y="354"/>
                    </a:lnTo>
                    <a:lnTo>
                      <a:pt x="391" y="354"/>
                    </a:lnTo>
                    <a:lnTo>
                      <a:pt x="367" y="354"/>
                    </a:lnTo>
                    <a:lnTo>
                      <a:pt x="355" y="358"/>
                    </a:lnTo>
                    <a:lnTo>
                      <a:pt x="333" y="378"/>
                    </a:lnTo>
                    <a:lnTo>
                      <a:pt x="322" y="392"/>
                    </a:lnTo>
                    <a:lnTo>
                      <a:pt x="313" y="397"/>
                    </a:lnTo>
                    <a:lnTo>
                      <a:pt x="287" y="397"/>
                    </a:lnTo>
                    <a:lnTo>
                      <a:pt x="279" y="387"/>
                    </a:lnTo>
                    <a:lnTo>
                      <a:pt x="279" y="377"/>
                    </a:lnTo>
                    <a:lnTo>
                      <a:pt x="277" y="354"/>
                    </a:lnTo>
                    <a:lnTo>
                      <a:pt x="265" y="338"/>
                    </a:lnTo>
                    <a:lnTo>
                      <a:pt x="217" y="323"/>
                    </a:lnTo>
                    <a:lnTo>
                      <a:pt x="200" y="312"/>
                    </a:lnTo>
                    <a:lnTo>
                      <a:pt x="184" y="305"/>
                    </a:lnTo>
                    <a:lnTo>
                      <a:pt x="159" y="309"/>
                    </a:lnTo>
                    <a:lnTo>
                      <a:pt x="140" y="318"/>
                    </a:lnTo>
                    <a:lnTo>
                      <a:pt x="125" y="318"/>
                    </a:lnTo>
                    <a:lnTo>
                      <a:pt x="113" y="312"/>
                    </a:lnTo>
                    <a:lnTo>
                      <a:pt x="99" y="309"/>
                    </a:lnTo>
                    <a:lnTo>
                      <a:pt x="72" y="293"/>
                    </a:lnTo>
                    <a:lnTo>
                      <a:pt x="55" y="289"/>
                    </a:lnTo>
                    <a:lnTo>
                      <a:pt x="59" y="277"/>
                    </a:lnTo>
                    <a:lnTo>
                      <a:pt x="55" y="265"/>
                    </a:lnTo>
                    <a:lnTo>
                      <a:pt x="48" y="258"/>
                    </a:lnTo>
                    <a:lnTo>
                      <a:pt x="48" y="244"/>
                    </a:lnTo>
                    <a:lnTo>
                      <a:pt x="55" y="238"/>
                    </a:lnTo>
                    <a:lnTo>
                      <a:pt x="65" y="237"/>
                    </a:lnTo>
                    <a:lnTo>
                      <a:pt x="0" y="237"/>
                    </a:lnTo>
                    <a:lnTo>
                      <a:pt x="0" y="165"/>
                    </a:lnTo>
                    <a:lnTo>
                      <a:pt x="0" y="0"/>
                    </a:lnTo>
                    <a:lnTo>
                      <a:pt x="60" y="3"/>
                    </a:lnTo>
                    <a:lnTo>
                      <a:pt x="113" y="3"/>
                    </a:lnTo>
                    <a:lnTo>
                      <a:pt x="299" y="3"/>
                    </a:lnTo>
                    <a:lnTo>
                      <a:pt x="861" y="5"/>
                    </a:lnTo>
                    <a:lnTo>
                      <a:pt x="879" y="5"/>
                    </a:lnTo>
                    <a:lnTo>
                      <a:pt x="1180" y="3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2" name="Freeform 21"/>
              <p:cNvSpPr>
                <a:spLocks/>
              </p:cNvSpPr>
              <p:nvPr/>
            </p:nvSpPr>
            <p:spPr bwMode="auto">
              <a:xfrm>
                <a:off x="2511516" y="3971417"/>
                <a:ext cx="1163267" cy="352121"/>
              </a:xfrm>
              <a:custGeom>
                <a:avLst/>
                <a:gdLst/>
                <a:ahLst/>
                <a:cxnLst>
                  <a:cxn ang="0">
                    <a:pos x="1324" y="365"/>
                  </a:cxn>
                  <a:cxn ang="0">
                    <a:pos x="1315" y="390"/>
                  </a:cxn>
                  <a:cxn ang="0">
                    <a:pos x="1290" y="385"/>
                  </a:cxn>
                  <a:cxn ang="0">
                    <a:pos x="1274" y="382"/>
                  </a:cxn>
                  <a:cxn ang="0">
                    <a:pos x="1249" y="390"/>
                  </a:cxn>
                  <a:cxn ang="0">
                    <a:pos x="942" y="385"/>
                  </a:cxn>
                  <a:cxn ang="0">
                    <a:pos x="750" y="382"/>
                  </a:cxn>
                  <a:cxn ang="0">
                    <a:pos x="292" y="375"/>
                  </a:cxn>
                  <a:cxn ang="0">
                    <a:pos x="93" y="367"/>
                  </a:cxn>
                  <a:cxn ang="0">
                    <a:pos x="0" y="367"/>
                  </a:cxn>
                  <a:cxn ang="0">
                    <a:pos x="1" y="140"/>
                  </a:cxn>
                  <a:cxn ang="0">
                    <a:pos x="3" y="0"/>
                  </a:cxn>
                  <a:cxn ang="0">
                    <a:pos x="142" y="28"/>
                  </a:cxn>
                  <a:cxn ang="0">
                    <a:pos x="318" y="33"/>
                  </a:cxn>
                  <a:cxn ang="0">
                    <a:pos x="780" y="41"/>
                  </a:cxn>
                  <a:cxn ang="0">
                    <a:pos x="796" y="48"/>
                  </a:cxn>
                  <a:cxn ang="0">
                    <a:pos x="812" y="52"/>
                  </a:cxn>
                  <a:cxn ang="0">
                    <a:pos x="830" y="52"/>
                  </a:cxn>
                  <a:cxn ang="0">
                    <a:pos x="852" y="53"/>
                  </a:cxn>
                  <a:cxn ang="0">
                    <a:pos x="870" y="57"/>
                  </a:cxn>
                  <a:cxn ang="0">
                    <a:pos x="892" y="63"/>
                  </a:cxn>
                  <a:cxn ang="0">
                    <a:pos x="912" y="53"/>
                  </a:cxn>
                  <a:cxn ang="0">
                    <a:pos x="927" y="63"/>
                  </a:cxn>
                  <a:cxn ang="0">
                    <a:pos x="947" y="52"/>
                  </a:cxn>
                  <a:cxn ang="0">
                    <a:pos x="962" y="66"/>
                  </a:cxn>
                  <a:cxn ang="0">
                    <a:pos x="979" y="68"/>
                  </a:cxn>
                  <a:cxn ang="0">
                    <a:pos x="1005" y="78"/>
                  </a:cxn>
                  <a:cxn ang="0">
                    <a:pos x="1025" y="78"/>
                  </a:cxn>
                  <a:cxn ang="0">
                    <a:pos x="1049" y="60"/>
                  </a:cxn>
                  <a:cxn ang="0">
                    <a:pos x="1059" y="41"/>
                  </a:cxn>
                  <a:cxn ang="0">
                    <a:pos x="1082" y="28"/>
                  </a:cxn>
                  <a:cxn ang="0">
                    <a:pos x="1286" y="40"/>
                  </a:cxn>
                  <a:cxn ang="0">
                    <a:pos x="1299" y="53"/>
                  </a:cxn>
                  <a:cxn ang="0">
                    <a:pos x="1299" y="72"/>
                  </a:cxn>
                  <a:cxn ang="0">
                    <a:pos x="1321" y="83"/>
                  </a:cxn>
                  <a:cxn ang="0">
                    <a:pos x="1341" y="86"/>
                  </a:cxn>
                  <a:cxn ang="0">
                    <a:pos x="1339" y="98"/>
                  </a:cxn>
                  <a:cxn ang="0">
                    <a:pos x="1335" y="112"/>
                  </a:cxn>
                  <a:cxn ang="0">
                    <a:pos x="1321" y="120"/>
                  </a:cxn>
                  <a:cxn ang="0">
                    <a:pos x="1310" y="130"/>
                  </a:cxn>
                  <a:cxn ang="0">
                    <a:pos x="1306" y="150"/>
                  </a:cxn>
                  <a:cxn ang="0">
                    <a:pos x="1326" y="165"/>
                  </a:cxn>
                  <a:cxn ang="0">
                    <a:pos x="1321" y="183"/>
                  </a:cxn>
                  <a:cxn ang="0">
                    <a:pos x="1315" y="200"/>
                  </a:cxn>
                  <a:cxn ang="0">
                    <a:pos x="1306" y="218"/>
                  </a:cxn>
                  <a:cxn ang="0">
                    <a:pos x="1304" y="232"/>
                  </a:cxn>
                  <a:cxn ang="0">
                    <a:pos x="1299" y="248"/>
                  </a:cxn>
                  <a:cxn ang="0">
                    <a:pos x="1281" y="255"/>
                  </a:cxn>
                  <a:cxn ang="0">
                    <a:pos x="1281" y="278"/>
                  </a:cxn>
                  <a:cxn ang="0">
                    <a:pos x="1297" y="290"/>
                  </a:cxn>
                  <a:cxn ang="0">
                    <a:pos x="1292" y="310"/>
                  </a:cxn>
                  <a:cxn ang="0">
                    <a:pos x="1306" y="325"/>
                  </a:cxn>
                  <a:cxn ang="0">
                    <a:pos x="1319" y="356"/>
                  </a:cxn>
                </a:cxnLst>
                <a:rect l="0" t="0" r="r" b="b"/>
                <a:pathLst>
                  <a:path w="1350" h="391">
                    <a:moveTo>
                      <a:pt x="1319" y="356"/>
                    </a:moveTo>
                    <a:lnTo>
                      <a:pt x="1324" y="365"/>
                    </a:lnTo>
                    <a:lnTo>
                      <a:pt x="1321" y="380"/>
                    </a:lnTo>
                    <a:lnTo>
                      <a:pt x="1315" y="390"/>
                    </a:lnTo>
                    <a:lnTo>
                      <a:pt x="1304" y="385"/>
                    </a:lnTo>
                    <a:lnTo>
                      <a:pt x="1290" y="385"/>
                    </a:lnTo>
                    <a:lnTo>
                      <a:pt x="1281" y="390"/>
                    </a:lnTo>
                    <a:lnTo>
                      <a:pt x="1274" y="382"/>
                    </a:lnTo>
                    <a:lnTo>
                      <a:pt x="1264" y="382"/>
                    </a:lnTo>
                    <a:lnTo>
                      <a:pt x="1249" y="390"/>
                    </a:lnTo>
                    <a:lnTo>
                      <a:pt x="1234" y="390"/>
                    </a:lnTo>
                    <a:lnTo>
                      <a:pt x="942" y="385"/>
                    </a:lnTo>
                    <a:lnTo>
                      <a:pt x="757" y="382"/>
                    </a:lnTo>
                    <a:lnTo>
                      <a:pt x="750" y="382"/>
                    </a:lnTo>
                    <a:lnTo>
                      <a:pt x="447" y="376"/>
                    </a:lnTo>
                    <a:lnTo>
                      <a:pt x="292" y="375"/>
                    </a:lnTo>
                    <a:lnTo>
                      <a:pt x="155" y="371"/>
                    </a:lnTo>
                    <a:lnTo>
                      <a:pt x="93" y="367"/>
                    </a:lnTo>
                    <a:lnTo>
                      <a:pt x="28" y="367"/>
                    </a:lnTo>
                    <a:lnTo>
                      <a:pt x="0" y="367"/>
                    </a:lnTo>
                    <a:lnTo>
                      <a:pt x="1" y="247"/>
                    </a:lnTo>
                    <a:lnTo>
                      <a:pt x="1" y="140"/>
                    </a:lnTo>
                    <a:lnTo>
                      <a:pt x="3" y="72"/>
                    </a:lnTo>
                    <a:lnTo>
                      <a:pt x="3" y="0"/>
                    </a:lnTo>
                    <a:lnTo>
                      <a:pt x="142" y="3"/>
                    </a:lnTo>
                    <a:lnTo>
                      <a:pt x="142" y="28"/>
                    </a:lnTo>
                    <a:lnTo>
                      <a:pt x="232" y="32"/>
                    </a:lnTo>
                    <a:lnTo>
                      <a:pt x="318" y="33"/>
                    </a:lnTo>
                    <a:lnTo>
                      <a:pt x="480" y="37"/>
                    </a:lnTo>
                    <a:lnTo>
                      <a:pt x="780" y="41"/>
                    </a:lnTo>
                    <a:lnTo>
                      <a:pt x="789" y="45"/>
                    </a:lnTo>
                    <a:lnTo>
                      <a:pt x="796" y="48"/>
                    </a:lnTo>
                    <a:lnTo>
                      <a:pt x="807" y="48"/>
                    </a:lnTo>
                    <a:lnTo>
                      <a:pt x="812" y="52"/>
                    </a:lnTo>
                    <a:lnTo>
                      <a:pt x="822" y="52"/>
                    </a:lnTo>
                    <a:lnTo>
                      <a:pt x="830" y="52"/>
                    </a:lnTo>
                    <a:lnTo>
                      <a:pt x="842" y="60"/>
                    </a:lnTo>
                    <a:lnTo>
                      <a:pt x="852" y="53"/>
                    </a:lnTo>
                    <a:lnTo>
                      <a:pt x="862" y="53"/>
                    </a:lnTo>
                    <a:lnTo>
                      <a:pt x="870" y="57"/>
                    </a:lnTo>
                    <a:lnTo>
                      <a:pt x="885" y="60"/>
                    </a:lnTo>
                    <a:lnTo>
                      <a:pt x="892" y="63"/>
                    </a:lnTo>
                    <a:lnTo>
                      <a:pt x="902" y="63"/>
                    </a:lnTo>
                    <a:lnTo>
                      <a:pt x="912" y="53"/>
                    </a:lnTo>
                    <a:lnTo>
                      <a:pt x="922" y="57"/>
                    </a:lnTo>
                    <a:lnTo>
                      <a:pt x="927" y="63"/>
                    </a:lnTo>
                    <a:lnTo>
                      <a:pt x="936" y="60"/>
                    </a:lnTo>
                    <a:lnTo>
                      <a:pt x="947" y="52"/>
                    </a:lnTo>
                    <a:lnTo>
                      <a:pt x="956" y="57"/>
                    </a:lnTo>
                    <a:lnTo>
                      <a:pt x="962" y="66"/>
                    </a:lnTo>
                    <a:lnTo>
                      <a:pt x="970" y="68"/>
                    </a:lnTo>
                    <a:lnTo>
                      <a:pt x="979" y="68"/>
                    </a:lnTo>
                    <a:lnTo>
                      <a:pt x="992" y="73"/>
                    </a:lnTo>
                    <a:lnTo>
                      <a:pt x="1005" y="78"/>
                    </a:lnTo>
                    <a:lnTo>
                      <a:pt x="1017" y="78"/>
                    </a:lnTo>
                    <a:lnTo>
                      <a:pt x="1025" y="78"/>
                    </a:lnTo>
                    <a:lnTo>
                      <a:pt x="1034" y="68"/>
                    </a:lnTo>
                    <a:lnTo>
                      <a:pt x="1049" y="60"/>
                    </a:lnTo>
                    <a:lnTo>
                      <a:pt x="1050" y="48"/>
                    </a:lnTo>
                    <a:lnTo>
                      <a:pt x="1059" y="41"/>
                    </a:lnTo>
                    <a:lnTo>
                      <a:pt x="1074" y="32"/>
                    </a:lnTo>
                    <a:lnTo>
                      <a:pt x="1082" y="28"/>
                    </a:lnTo>
                    <a:lnTo>
                      <a:pt x="1281" y="32"/>
                    </a:lnTo>
                    <a:lnTo>
                      <a:pt x="1286" y="40"/>
                    </a:lnTo>
                    <a:lnTo>
                      <a:pt x="1290" y="48"/>
                    </a:lnTo>
                    <a:lnTo>
                      <a:pt x="1299" y="53"/>
                    </a:lnTo>
                    <a:lnTo>
                      <a:pt x="1301" y="60"/>
                    </a:lnTo>
                    <a:lnTo>
                      <a:pt x="1299" y="72"/>
                    </a:lnTo>
                    <a:lnTo>
                      <a:pt x="1312" y="78"/>
                    </a:lnTo>
                    <a:lnTo>
                      <a:pt x="1321" y="83"/>
                    </a:lnTo>
                    <a:lnTo>
                      <a:pt x="1330" y="81"/>
                    </a:lnTo>
                    <a:lnTo>
                      <a:pt x="1341" y="86"/>
                    </a:lnTo>
                    <a:lnTo>
                      <a:pt x="1349" y="92"/>
                    </a:lnTo>
                    <a:lnTo>
                      <a:pt x="1339" y="98"/>
                    </a:lnTo>
                    <a:lnTo>
                      <a:pt x="1332" y="103"/>
                    </a:lnTo>
                    <a:lnTo>
                      <a:pt x="1335" y="112"/>
                    </a:lnTo>
                    <a:lnTo>
                      <a:pt x="1330" y="120"/>
                    </a:lnTo>
                    <a:lnTo>
                      <a:pt x="1321" y="120"/>
                    </a:lnTo>
                    <a:lnTo>
                      <a:pt x="1312" y="121"/>
                    </a:lnTo>
                    <a:lnTo>
                      <a:pt x="1310" y="130"/>
                    </a:lnTo>
                    <a:lnTo>
                      <a:pt x="1306" y="141"/>
                    </a:lnTo>
                    <a:lnTo>
                      <a:pt x="1306" y="150"/>
                    </a:lnTo>
                    <a:lnTo>
                      <a:pt x="1321" y="156"/>
                    </a:lnTo>
                    <a:lnTo>
                      <a:pt x="1326" y="165"/>
                    </a:lnTo>
                    <a:lnTo>
                      <a:pt x="1324" y="176"/>
                    </a:lnTo>
                    <a:lnTo>
                      <a:pt x="1321" y="183"/>
                    </a:lnTo>
                    <a:lnTo>
                      <a:pt x="1315" y="192"/>
                    </a:lnTo>
                    <a:lnTo>
                      <a:pt x="1315" y="200"/>
                    </a:lnTo>
                    <a:lnTo>
                      <a:pt x="1315" y="212"/>
                    </a:lnTo>
                    <a:lnTo>
                      <a:pt x="1306" y="218"/>
                    </a:lnTo>
                    <a:lnTo>
                      <a:pt x="1301" y="223"/>
                    </a:lnTo>
                    <a:lnTo>
                      <a:pt x="1304" y="232"/>
                    </a:lnTo>
                    <a:lnTo>
                      <a:pt x="1304" y="243"/>
                    </a:lnTo>
                    <a:lnTo>
                      <a:pt x="1299" y="248"/>
                    </a:lnTo>
                    <a:lnTo>
                      <a:pt x="1290" y="252"/>
                    </a:lnTo>
                    <a:lnTo>
                      <a:pt x="1281" y="255"/>
                    </a:lnTo>
                    <a:lnTo>
                      <a:pt x="1281" y="267"/>
                    </a:lnTo>
                    <a:lnTo>
                      <a:pt x="1281" y="278"/>
                    </a:lnTo>
                    <a:lnTo>
                      <a:pt x="1286" y="287"/>
                    </a:lnTo>
                    <a:lnTo>
                      <a:pt x="1297" y="290"/>
                    </a:lnTo>
                    <a:lnTo>
                      <a:pt x="1297" y="298"/>
                    </a:lnTo>
                    <a:lnTo>
                      <a:pt x="1292" y="310"/>
                    </a:lnTo>
                    <a:lnTo>
                      <a:pt x="1299" y="320"/>
                    </a:lnTo>
                    <a:lnTo>
                      <a:pt x="1306" y="325"/>
                    </a:lnTo>
                    <a:lnTo>
                      <a:pt x="1312" y="351"/>
                    </a:lnTo>
                    <a:lnTo>
                      <a:pt x="1319" y="35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3" name="Freeform 22"/>
              <p:cNvSpPr>
                <a:spLocks/>
              </p:cNvSpPr>
              <p:nvPr/>
            </p:nvSpPr>
            <p:spPr bwMode="auto">
              <a:xfrm>
                <a:off x="5026757" y="3035732"/>
                <a:ext cx="672110" cy="570056"/>
              </a:xfrm>
              <a:custGeom>
                <a:avLst/>
                <a:gdLst/>
                <a:ahLst/>
                <a:cxnLst>
                  <a:cxn ang="0">
                    <a:pos x="1" y="94"/>
                  </a:cxn>
                  <a:cxn ang="0">
                    <a:pos x="8" y="19"/>
                  </a:cxn>
                  <a:cxn ang="0">
                    <a:pos x="79" y="0"/>
                  </a:cxn>
                  <a:cxn ang="0">
                    <a:pos x="92" y="10"/>
                  </a:cxn>
                  <a:cxn ang="0">
                    <a:pos x="97" y="28"/>
                  </a:cxn>
                  <a:cxn ang="0">
                    <a:pos x="115" y="39"/>
                  </a:cxn>
                  <a:cxn ang="0">
                    <a:pos x="134" y="41"/>
                  </a:cxn>
                  <a:cxn ang="0">
                    <a:pos x="154" y="48"/>
                  </a:cxn>
                  <a:cxn ang="0">
                    <a:pos x="172" y="47"/>
                  </a:cxn>
                  <a:cxn ang="0">
                    <a:pos x="175" y="19"/>
                  </a:cxn>
                  <a:cxn ang="0">
                    <a:pos x="190" y="12"/>
                  </a:cxn>
                  <a:cxn ang="0">
                    <a:pos x="216" y="26"/>
                  </a:cxn>
                  <a:cxn ang="0">
                    <a:pos x="236" y="23"/>
                  </a:cxn>
                  <a:cxn ang="0">
                    <a:pos x="256" y="21"/>
                  </a:cxn>
                  <a:cxn ang="0">
                    <a:pos x="287" y="28"/>
                  </a:cxn>
                  <a:cxn ang="0">
                    <a:pos x="289" y="48"/>
                  </a:cxn>
                  <a:cxn ang="0">
                    <a:pos x="287" y="67"/>
                  </a:cxn>
                  <a:cxn ang="0">
                    <a:pos x="311" y="70"/>
                  </a:cxn>
                  <a:cxn ang="0">
                    <a:pos x="339" y="70"/>
                  </a:cxn>
                  <a:cxn ang="0">
                    <a:pos x="346" y="94"/>
                  </a:cxn>
                  <a:cxn ang="0">
                    <a:pos x="392" y="107"/>
                  </a:cxn>
                  <a:cxn ang="0">
                    <a:pos x="406" y="97"/>
                  </a:cxn>
                  <a:cxn ang="0">
                    <a:pos x="411" y="74"/>
                  </a:cxn>
                  <a:cxn ang="0">
                    <a:pos x="414" y="48"/>
                  </a:cxn>
                  <a:cxn ang="0">
                    <a:pos x="428" y="41"/>
                  </a:cxn>
                  <a:cxn ang="0">
                    <a:pos x="456" y="21"/>
                  </a:cxn>
                  <a:cxn ang="0">
                    <a:pos x="468" y="10"/>
                  </a:cxn>
                  <a:cxn ang="0">
                    <a:pos x="485" y="6"/>
                  </a:cxn>
                  <a:cxn ang="0">
                    <a:pos x="503" y="6"/>
                  </a:cxn>
                  <a:cxn ang="0">
                    <a:pos x="516" y="26"/>
                  </a:cxn>
                  <a:cxn ang="0">
                    <a:pos x="530" y="41"/>
                  </a:cxn>
                  <a:cxn ang="0">
                    <a:pos x="545" y="55"/>
                  </a:cxn>
                  <a:cxn ang="0">
                    <a:pos x="558" y="79"/>
                  </a:cxn>
                  <a:cxn ang="0">
                    <a:pos x="561" y="99"/>
                  </a:cxn>
                  <a:cxn ang="0">
                    <a:pos x="582" y="114"/>
                  </a:cxn>
                  <a:cxn ang="0">
                    <a:pos x="592" y="128"/>
                  </a:cxn>
                  <a:cxn ang="0">
                    <a:pos x="608" y="134"/>
                  </a:cxn>
                  <a:cxn ang="0">
                    <a:pos x="634" y="123"/>
                  </a:cxn>
                  <a:cxn ang="0">
                    <a:pos x="642" y="105"/>
                  </a:cxn>
                  <a:cxn ang="0">
                    <a:pos x="652" y="97"/>
                  </a:cxn>
                  <a:cxn ang="0">
                    <a:pos x="680" y="103"/>
                  </a:cxn>
                  <a:cxn ang="0">
                    <a:pos x="705" y="94"/>
                  </a:cxn>
                  <a:cxn ang="0">
                    <a:pos x="718" y="85"/>
                  </a:cxn>
                  <a:cxn ang="0">
                    <a:pos x="738" y="90"/>
                  </a:cxn>
                  <a:cxn ang="0">
                    <a:pos x="752" y="97"/>
                  </a:cxn>
                  <a:cxn ang="0">
                    <a:pos x="765" y="294"/>
                  </a:cxn>
                  <a:cxn ang="0">
                    <a:pos x="771" y="480"/>
                  </a:cxn>
                  <a:cxn ang="0">
                    <a:pos x="687" y="613"/>
                  </a:cxn>
                  <a:cxn ang="0">
                    <a:pos x="8" y="406"/>
                  </a:cxn>
                </a:cxnLst>
                <a:rect l="0" t="0" r="r" b="b"/>
                <a:pathLst>
                  <a:path w="780" h="633">
                    <a:moveTo>
                      <a:pt x="8" y="406"/>
                    </a:moveTo>
                    <a:lnTo>
                      <a:pt x="1" y="94"/>
                    </a:lnTo>
                    <a:lnTo>
                      <a:pt x="0" y="15"/>
                    </a:lnTo>
                    <a:lnTo>
                      <a:pt x="8" y="19"/>
                    </a:lnTo>
                    <a:lnTo>
                      <a:pt x="15" y="19"/>
                    </a:lnTo>
                    <a:lnTo>
                      <a:pt x="79" y="0"/>
                    </a:lnTo>
                    <a:lnTo>
                      <a:pt x="83" y="3"/>
                    </a:lnTo>
                    <a:lnTo>
                      <a:pt x="92" y="10"/>
                    </a:lnTo>
                    <a:lnTo>
                      <a:pt x="92" y="21"/>
                    </a:lnTo>
                    <a:lnTo>
                      <a:pt x="97" y="28"/>
                    </a:lnTo>
                    <a:lnTo>
                      <a:pt x="107" y="35"/>
                    </a:lnTo>
                    <a:lnTo>
                      <a:pt x="115" y="39"/>
                    </a:lnTo>
                    <a:lnTo>
                      <a:pt x="125" y="39"/>
                    </a:lnTo>
                    <a:lnTo>
                      <a:pt x="134" y="41"/>
                    </a:lnTo>
                    <a:lnTo>
                      <a:pt x="145" y="47"/>
                    </a:lnTo>
                    <a:lnTo>
                      <a:pt x="154" y="48"/>
                    </a:lnTo>
                    <a:lnTo>
                      <a:pt x="162" y="48"/>
                    </a:lnTo>
                    <a:lnTo>
                      <a:pt x="172" y="47"/>
                    </a:lnTo>
                    <a:lnTo>
                      <a:pt x="172" y="35"/>
                    </a:lnTo>
                    <a:lnTo>
                      <a:pt x="175" y="19"/>
                    </a:lnTo>
                    <a:lnTo>
                      <a:pt x="182" y="12"/>
                    </a:lnTo>
                    <a:lnTo>
                      <a:pt x="190" y="12"/>
                    </a:lnTo>
                    <a:lnTo>
                      <a:pt x="207" y="23"/>
                    </a:lnTo>
                    <a:lnTo>
                      <a:pt x="216" y="26"/>
                    </a:lnTo>
                    <a:lnTo>
                      <a:pt x="222" y="23"/>
                    </a:lnTo>
                    <a:lnTo>
                      <a:pt x="236" y="23"/>
                    </a:lnTo>
                    <a:lnTo>
                      <a:pt x="247" y="23"/>
                    </a:lnTo>
                    <a:lnTo>
                      <a:pt x="256" y="21"/>
                    </a:lnTo>
                    <a:lnTo>
                      <a:pt x="263" y="21"/>
                    </a:lnTo>
                    <a:lnTo>
                      <a:pt x="287" y="28"/>
                    </a:lnTo>
                    <a:lnTo>
                      <a:pt x="291" y="39"/>
                    </a:lnTo>
                    <a:lnTo>
                      <a:pt x="289" y="48"/>
                    </a:lnTo>
                    <a:lnTo>
                      <a:pt x="284" y="59"/>
                    </a:lnTo>
                    <a:lnTo>
                      <a:pt x="287" y="67"/>
                    </a:lnTo>
                    <a:lnTo>
                      <a:pt x="294" y="70"/>
                    </a:lnTo>
                    <a:lnTo>
                      <a:pt x="311" y="70"/>
                    </a:lnTo>
                    <a:lnTo>
                      <a:pt x="334" y="65"/>
                    </a:lnTo>
                    <a:lnTo>
                      <a:pt x="339" y="70"/>
                    </a:lnTo>
                    <a:lnTo>
                      <a:pt x="339" y="80"/>
                    </a:lnTo>
                    <a:lnTo>
                      <a:pt x="346" y="94"/>
                    </a:lnTo>
                    <a:lnTo>
                      <a:pt x="354" y="99"/>
                    </a:lnTo>
                    <a:lnTo>
                      <a:pt x="392" y="107"/>
                    </a:lnTo>
                    <a:lnTo>
                      <a:pt x="399" y="105"/>
                    </a:lnTo>
                    <a:lnTo>
                      <a:pt x="406" y="97"/>
                    </a:lnTo>
                    <a:lnTo>
                      <a:pt x="408" y="85"/>
                    </a:lnTo>
                    <a:lnTo>
                      <a:pt x="411" y="74"/>
                    </a:lnTo>
                    <a:lnTo>
                      <a:pt x="411" y="60"/>
                    </a:lnTo>
                    <a:lnTo>
                      <a:pt x="414" y="48"/>
                    </a:lnTo>
                    <a:lnTo>
                      <a:pt x="423" y="48"/>
                    </a:lnTo>
                    <a:lnTo>
                      <a:pt x="428" y="41"/>
                    </a:lnTo>
                    <a:lnTo>
                      <a:pt x="443" y="26"/>
                    </a:lnTo>
                    <a:lnTo>
                      <a:pt x="456" y="21"/>
                    </a:lnTo>
                    <a:lnTo>
                      <a:pt x="463" y="12"/>
                    </a:lnTo>
                    <a:lnTo>
                      <a:pt x="468" y="10"/>
                    </a:lnTo>
                    <a:lnTo>
                      <a:pt x="478" y="3"/>
                    </a:lnTo>
                    <a:lnTo>
                      <a:pt x="485" y="6"/>
                    </a:lnTo>
                    <a:lnTo>
                      <a:pt x="493" y="3"/>
                    </a:lnTo>
                    <a:lnTo>
                      <a:pt x="503" y="6"/>
                    </a:lnTo>
                    <a:lnTo>
                      <a:pt x="507" y="19"/>
                    </a:lnTo>
                    <a:lnTo>
                      <a:pt x="516" y="26"/>
                    </a:lnTo>
                    <a:lnTo>
                      <a:pt x="523" y="35"/>
                    </a:lnTo>
                    <a:lnTo>
                      <a:pt x="530" y="41"/>
                    </a:lnTo>
                    <a:lnTo>
                      <a:pt x="533" y="52"/>
                    </a:lnTo>
                    <a:lnTo>
                      <a:pt x="545" y="55"/>
                    </a:lnTo>
                    <a:lnTo>
                      <a:pt x="550" y="65"/>
                    </a:lnTo>
                    <a:lnTo>
                      <a:pt x="558" y="79"/>
                    </a:lnTo>
                    <a:lnTo>
                      <a:pt x="561" y="88"/>
                    </a:lnTo>
                    <a:lnTo>
                      <a:pt x="561" y="99"/>
                    </a:lnTo>
                    <a:lnTo>
                      <a:pt x="576" y="105"/>
                    </a:lnTo>
                    <a:lnTo>
                      <a:pt x="582" y="114"/>
                    </a:lnTo>
                    <a:lnTo>
                      <a:pt x="587" y="119"/>
                    </a:lnTo>
                    <a:lnTo>
                      <a:pt x="592" y="128"/>
                    </a:lnTo>
                    <a:lnTo>
                      <a:pt x="598" y="134"/>
                    </a:lnTo>
                    <a:lnTo>
                      <a:pt x="608" y="134"/>
                    </a:lnTo>
                    <a:lnTo>
                      <a:pt x="616" y="128"/>
                    </a:lnTo>
                    <a:lnTo>
                      <a:pt x="634" y="123"/>
                    </a:lnTo>
                    <a:lnTo>
                      <a:pt x="634" y="114"/>
                    </a:lnTo>
                    <a:lnTo>
                      <a:pt x="642" y="105"/>
                    </a:lnTo>
                    <a:lnTo>
                      <a:pt x="647" y="97"/>
                    </a:lnTo>
                    <a:lnTo>
                      <a:pt x="652" y="97"/>
                    </a:lnTo>
                    <a:lnTo>
                      <a:pt x="663" y="99"/>
                    </a:lnTo>
                    <a:lnTo>
                      <a:pt x="680" y="103"/>
                    </a:lnTo>
                    <a:lnTo>
                      <a:pt x="694" y="99"/>
                    </a:lnTo>
                    <a:lnTo>
                      <a:pt x="705" y="94"/>
                    </a:lnTo>
                    <a:lnTo>
                      <a:pt x="712" y="94"/>
                    </a:lnTo>
                    <a:lnTo>
                      <a:pt x="718" y="85"/>
                    </a:lnTo>
                    <a:lnTo>
                      <a:pt x="729" y="85"/>
                    </a:lnTo>
                    <a:lnTo>
                      <a:pt x="738" y="90"/>
                    </a:lnTo>
                    <a:lnTo>
                      <a:pt x="747" y="90"/>
                    </a:lnTo>
                    <a:lnTo>
                      <a:pt x="752" y="97"/>
                    </a:lnTo>
                    <a:lnTo>
                      <a:pt x="760" y="103"/>
                    </a:lnTo>
                    <a:lnTo>
                      <a:pt x="765" y="294"/>
                    </a:lnTo>
                    <a:lnTo>
                      <a:pt x="769" y="323"/>
                    </a:lnTo>
                    <a:lnTo>
                      <a:pt x="771" y="480"/>
                    </a:lnTo>
                    <a:lnTo>
                      <a:pt x="779" y="609"/>
                    </a:lnTo>
                    <a:lnTo>
                      <a:pt x="687" y="613"/>
                    </a:lnTo>
                    <a:lnTo>
                      <a:pt x="12" y="632"/>
                    </a:lnTo>
                    <a:lnTo>
                      <a:pt x="8" y="406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4" name="Freeform 23"/>
              <p:cNvSpPr>
                <a:spLocks/>
              </p:cNvSpPr>
              <p:nvPr/>
            </p:nvSpPr>
            <p:spPr bwMode="auto">
              <a:xfrm>
                <a:off x="3949659" y="2191003"/>
                <a:ext cx="1144310" cy="863640"/>
              </a:xfrm>
              <a:custGeom>
                <a:avLst/>
                <a:gdLst/>
                <a:ahLst/>
                <a:cxnLst>
                  <a:cxn ang="0">
                    <a:pos x="217" y="641"/>
                  </a:cxn>
                  <a:cxn ang="0">
                    <a:pos x="257" y="657"/>
                  </a:cxn>
                  <a:cxn ang="0">
                    <a:pos x="290" y="686"/>
                  </a:cxn>
                  <a:cxn ang="0">
                    <a:pos x="323" y="701"/>
                  </a:cxn>
                  <a:cxn ang="0">
                    <a:pos x="348" y="726"/>
                  </a:cxn>
                  <a:cxn ang="0">
                    <a:pos x="339" y="764"/>
                  </a:cxn>
                  <a:cxn ang="0">
                    <a:pos x="366" y="803"/>
                  </a:cxn>
                  <a:cxn ang="0">
                    <a:pos x="408" y="821"/>
                  </a:cxn>
                  <a:cxn ang="0">
                    <a:pos x="439" y="846"/>
                  </a:cxn>
                  <a:cxn ang="0">
                    <a:pos x="475" y="853"/>
                  </a:cxn>
                  <a:cxn ang="0">
                    <a:pos x="480" y="883"/>
                  </a:cxn>
                  <a:cxn ang="0">
                    <a:pos x="520" y="903"/>
                  </a:cxn>
                  <a:cxn ang="0">
                    <a:pos x="533" y="944"/>
                  </a:cxn>
                  <a:cxn ang="0">
                    <a:pos x="653" y="933"/>
                  </a:cxn>
                  <a:cxn ang="0">
                    <a:pos x="652" y="883"/>
                  </a:cxn>
                  <a:cxn ang="0">
                    <a:pos x="670" y="848"/>
                  </a:cxn>
                  <a:cxn ang="0">
                    <a:pos x="722" y="828"/>
                  </a:cxn>
                  <a:cxn ang="0">
                    <a:pos x="753" y="833"/>
                  </a:cxn>
                  <a:cxn ang="0">
                    <a:pos x="792" y="843"/>
                  </a:cxn>
                  <a:cxn ang="0">
                    <a:pos x="793" y="903"/>
                  </a:cxn>
                  <a:cxn ang="0">
                    <a:pos x="833" y="903"/>
                  </a:cxn>
                  <a:cxn ang="0">
                    <a:pos x="862" y="877"/>
                  </a:cxn>
                  <a:cxn ang="0">
                    <a:pos x="897" y="839"/>
                  </a:cxn>
                  <a:cxn ang="0">
                    <a:pos x="935" y="839"/>
                  </a:cxn>
                  <a:cxn ang="0">
                    <a:pos x="964" y="863"/>
                  </a:cxn>
                  <a:cxn ang="0">
                    <a:pos x="1012" y="857"/>
                  </a:cxn>
                  <a:cxn ang="0">
                    <a:pos x="1030" y="806"/>
                  </a:cxn>
                  <a:cxn ang="0">
                    <a:pos x="1072" y="811"/>
                  </a:cxn>
                  <a:cxn ang="0">
                    <a:pos x="1112" y="788"/>
                  </a:cxn>
                  <a:cxn ang="0">
                    <a:pos x="1153" y="776"/>
                  </a:cxn>
                  <a:cxn ang="0">
                    <a:pos x="1200" y="793"/>
                  </a:cxn>
                  <a:cxn ang="0">
                    <a:pos x="1232" y="868"/>
                  </a:cxn>
                  <a:cxn ang="0">
                    <a:pos x="1257" y="908"/>
                  </a:cxn>
                  <a:cxn ang="0">
                    <a:pos x="1244" y="950"/>
                  </a:cxn>
                  <a:cxn ang="0">
                    <a:pos x="1327" y="936"/>
                  </a:cxn>
                  <a:cxn ang="0">
                    <a:pos x="1320" y="312"/>
                  </a:cxn>
                  <a:cxn ang="0">
                    <a:pos x="21" y="17"/>
                  </a:cxn>
                  <a:cxn ang="0">
                    <a:pos x="5" y="50"/>
                  </a:cxn>
                  <a:cxn ang="0">
                    <a:pos x="37" y="72"/>
                  </a:cxn>
                  <a:cxn ang="0">
                    <a:pos x="73" y="57"/>
                  </a:cxn>
                  <a:cxn ang="0">
                    <a:pos x="73" y="95"/>
                  </a:cxn>
                  <a:cxn ang="0">
                    <a:pos x="77" y="130"/>
                  </a:cxn>
                  <a:cxn ang="0">
                    <a:pos x="93" y="155"/>
                  </a:cxn>
                  <a:cxn ang="0">
                    <a:pos x="97" y="200"/>
                  </a:cxn>
                  <a:cxn ang="0">
                    <a:pos x="123" y="240"/>
                  </a:cxn>
                  <a:cxn ang="0">
                    <a:pos x="137" y="265"/>
                  </a:cxn>
                  <a:cxn ang="0">
                    <a:pos x="115" y="292"/>
                  </a:cxn>
                  <a:cxn ang="0">
                    <a:pos x="92" y="320"/>
                  </a:cxn>
                  <a:cxn ang="0">
                    <a:pos x="66" y="347"/>
                  </a:cxn>
                  <a:cxn ang="0">
                    <a:pos x="70" y="379"/>
                  </a:cxn>
                  <a:cxn ang="0">
                    <a:pos x="97" y="394"/>
                  </a:cxn>
                  <a:cxn ang="0">
                    <a:pos x="126" y="399"/>
                  </a:cxn>
                  <a:cxn ang="0">
                    <a:pos x="117" y="437"/>
                  </a:cxn>
                  <a:cxn ang="0">
                    <a:pos x="150" y="442"/>
                  </a:cxn>
                  <a:cxn ang="0">
                    <a:pos x="152" y="475"/>
                  </a:cxn>
                  <a:cxn ang="0">
                    <a:pos x="146" y="510"/>
                  </a:cxn>
                  <a:cxn ang="0">
                    <a:pos x="152" y="544"/>
                  </a:cxn>
                  <a:cxn ang="0">
                    <a:pos x="186" y="569"/>
                  </a:cxn>
                  <a:cxn ang="0">
                    <a:pos x="205" y="602"/>
                  </a:cxn>
                </a:cxnLst>
                <a:rect l="0" t="0" r="r" b="b"/>
                <a:pathLst>
                  <a:path w="1328" h="959">
                    <a:moveTo>
                      <a:pt x="193" y="609"/>
                    </a:moveTo>
                    <a:lnTo>
                      <a:pt x="193" y="621"/>
                    </a:lnTo>
                    <a:lnTo>
                      <a:pt x="203" y="632"/>
                    </a:lnTo>
                    <a:lnTo>
                      <a:pt x="217" y="641"/>
                    </a:lnTo>
                    <a:lnTo>
                      <a:pt x="232" y="641"/>
                    </a:lnTo>
                    <a:lnTo>
                      <a:pt x="237" y="634"/>
                    </a:lnTo>
                    <a:lnTo>
                      <a:pt x="248" y="646"/>
                    </a:lnTo>
                    <a:lnTo>
                      <a:pt x="257" y="657"/>
                    </a:lnTo>
                    <a:lnTo>
                      <a:pt x="266" y="666"/>
                    </a:lnTo>
                    <a:lnTo>
                      <a:pt x="270" y="674"/>
                    </a:lnTo>
                    <a:lnTo>
                      <a:pt x="277" y="681"/>
                    </a:lnTo>
                    <a:lnTo>
                      <a:pt x="290" y="686"/>
                    </a:lnTo>
                    <a:lnTo>
                      <a:pt x="295" y="688"/>
                    </a:lnTo>
                    <a:lnTo>
                      <a:pt x="308" y="691"/>
                    </a:lnTo>
                    <a:lnTo>
                      <a:pt x="317" y="696"/>
                    </a:lnTo>
                    <a:lnTo>
                      <a:pt x="323" y="701"/>
                    </a:lnTo>
                    <a:lnTo>
                      <a:pt x="323" y="711"/>
                    </a:lnTo>
                    <a:lnTo>
                      <a:pt x="328" y="719"/>
                    </a:lnTo>
                    <a:lnTo>
                      <a:pt x="340" y="719"/>
                    </a:lnTo>
                    <a:lnTo>
                      <a:pt x="348" y="726"/>
                    </a:lnTo>
                    <a:lnTo>
                      <a:pt x="348" y="739"/>
                    </a:lnTo>
                    <a:lnTo>
                      <a:pt x="348" y="748"/>
                    </a:lnTo>
                    <a:lnTo>
                      <a:pt x="340" y="757"/>
                    </a:lnTo>
                    <a:lnTo>
                      <a:pt x="339" y="764"/>
                    </a:lnTo>
                    <a:lnTo>
                      <a:pt x="343" y="776"/>
                    </a:lnTo>
                    <a:lnTo>
                      <a:pt x="348" y="786"/>
                    </a:lnTo>
                    <a:lnTo>
                      <a:pt x="357" y="788"/>
                    </a:lnTo>
                    <a:lnTo>
                      <a:pt x="366" y="803"/>
                    </a:lnTo>
                    <a:lnTo>
                      <a:pt x="377" y="803"/>
                    </a:lnTo>
                    <a:lnTo>
                      <a:pt x="386" y="803"/>
                    </a:lnTo>
                    <a:lnTo>
                      <a:pt x="399" y="811"/>
                    </a:lnTo>
                    <a:lnTo>
                      <a:pt x="408" y="821"/>
                    </a:lnTo>
                    <a:lnTo>
                      <a:pt x="415" y="828"/>
                    </a:lnTo>
                    <a:lnTo>
                      <a:pt x="420" y="833"/>
                    </a:lnTo>
                    <a:lnTo>
                      <a:pt x="430" y="839"/>
                    </a:lnTo>
                    <a:lnTo>
                      <a:pt x="439" y="846"/>
                    </a:lnTo>
                    <a:lnTo>
                      <a:pt x="448" y="846"/>
                    </a:lnTo>
                    <a:lnTo>
                      <a:pt x="455" y="846"/>
                    </a:lnTo>
                    <a:lnTo>
                      <a:pt x="460" y="851"/>
                    </a:lnTo>
                    <a:lnTo>
                      <a:pt x="475" y="853"/>
                    </a:lnTo>
                    <a:lnTo>
                      <a:pt x="485" y="857"/>
                    </a:lnTo>
                    <a:lnTo>
                      <a:pt x="486" y="866"/>
                    </a:lnTo>
                    <a:lnTo>
                      <a:pt x="480" y="871"/>
                    </a:lnTo>
                    <a:lnTo>
                      <a:pt x="480" y="883"/>
                    </a:lnTo>
                    <a:lnTo>
                      <a:pt x="493" y="886"/>
                    </a:lnTo>
                    <a:lnTo>
                      <a:pt x="500" y="893"/>
                    </a:lnTo>
                    <a:lnTo>
                      <a:pt x="517" y="897"/>
                    </a:lnTo>
                    <a:lnTo>
                      <a:pt x="520" y="903"/>
                    </a:lnTo>
                    <a:lnTo>
                      <a:pt x="525" y="915"/>
                    </a:lnTo>
                    <a:lnTo>
                      <a:pt x="532" y="928"/>
                    </a:lnTo>
                    <a:lnTo>
                      <a:pt x="533" y="935"/>
                    </a:lnTo>
                    <a:lnTo>
                      <a:pt x="533" y="944"/>
                    </a:lnTo>
                    <a:lnTo>
                      <a:pt x="545" y="950"/>
                    </a:lnTo>
                    <a:lnTo>
                      <a:pt x="660" y="950"/>
                    </a:lnTo>
                    <a:lnTo>
                      <a:pt x="653" y="941"/>
                    </a:lnTo>
                    <a:lnTo>
                      <a:pt x="653" y="933"/>
                    </a:lnTo>
                    <a:lnTo>
                      <a:pt x="657" y="921"/>
                    </a:lnTo>
                    <a:lnTo>
                      <a:pt x="662" y="911"/>
                    </a:lnTo>
                    <a:lnTo>
                      <a:pt x="662" y="903"/>
                    </a:lnTo>
                    <a:lnTo>
                      <a:pt x="652" y="883"/>
                    </a:lnTo>
                    <a:lnTo>
                      <a:pt x="646" y="871"/>
                    </a:lnTo>
                    <a:lnTo>
                      <a:pt x="650" y="863"/>
                    </a:lnTo>
                    <a:lnTo>
                      <a:pt x="660" y="857"/>
                    </a:lnTo>
                    <a:lnTo>
                      <a:pt x="670" y="848"/>
                    </a:lnTo>
                    <a:lnTo>
                      <a:pt x="680" y="843"/>
                    </a:lnTo>
                    <a:lnTo>
                      <a:pt x="693" y="839"/>
                    </a:lnTo>
                    <a:lnTo>
                      <a:pt x="715" y="833"/>
                    </a:lnTo>
                    <a:lnTo>
                      <a:pt x="722" y="828"/>
                    </a:lnTo>
                    <a:lnTo>
                      <a:pt x="725" y="821"/>
                    </a:lnTo>
                    <a:lnTo>
                      <a:pt x="737" y="821"/>
                    </a:lnTo>
                    <a:lnTo>
                      <a:pt x="746" y="823"/>
                    </a:lnTo>
                    <a:lnTo>
                      <a:pt x="753" y="833"/>
                    </a:lnTo>
                    <a:lnTo>
                      <a:pt x="760" y="839"/>
                    </a:lnTo>
                    <a:lnTo>
                      <a:pt x="772" y="833"/>
                    </a:lnTo>
                    <a:lnTo>
                      <a:pt x="780" y="828"/>
                    </a:lnTo>
                    <a:lnTo>
                      <a:pt x="792" y="843"/>
                    </a:lnTo>
                    <a:lnTo>
                      <a:pt x="788" y="859"/>
                    </a:lnTo>
                    <a:lnTo>
                      <a:pt x="777" y="877"/>
                    </a:lnTo>
                    <a:lnTo>
                      <a:pt x="777" y="888"/>
                    </a:lnTo>
                    <a:lnTo>
                      <a:pt x="793" y="903"/>
                    </a:lnTo>
                    <a:lnTo>
                      <a:pt x="799" y="908"/>
                    </a:lnTo>
                    <a:lnTo>
                      <a:pt x="817" y="915"/>
                    </a:lnTo>
                    <a:lnTo>
                      <a:pt x="825" y="915"/>
                    </a:lnTo>
                    <a:lnTo>
                      <a:pt x="833" y="903"/>
                    </a:lnTo>
                    <a:lnTo>
                      <a:pt x="839" y="895"/>
                    </a:lnTo>
                    <a:lnTo>
                      <a:pt x="845" y="888"/>
                    </a:lnTo>
                    <a:lnTo>
                      <a:pt x="855" y="883"/>
                    </a:lnTo>
                    <a:lnTo>
                      <a:pt x="862" y="877"/>
                    </a:lnTo>
                    <a:lnTo>
                      <a:pt x="875" y="863"/>
                    </a:lnTo>
                    <a:lnTo>
                      <a:pt x="885" y="859"/>
                    </a:lnTo>
                    <a:lnTo>
                      <a:pt x="892" y="848"/>
                    </a:lnTo>
                    <a:lnTo>
                      <a:pt x="897" y="839"/>
                    </a:lnTo>
                    <a:lnTo>
                      <a:pt x="908" y="839"/>
                    </a:lnTo>
                    <a:lnTo>
                      <a:pt x="917" y="839"/>
                    </a:lnTo>
                    <a:lnTo>
                      <a:pt x="925" y="839"/>
                    </a:lnTo>
                    <a:lnTo>
                      <a:pt x="935" y="839"/>
                    </a:lnTo>
                    <a:lnTo>
                      <a:pt x="945" y="843"/>
                    </a:lnTo>
                    <a:lnTo>
                      <a:pt x="952" y="851"/>
                    </a:lnTo>
                    <a:lnTo>
                      <a:pt x="957" y="857"/>
                    </a:lnTo>
                    <a:lnTo>
                      <a:pt x="964" y="863"/>
                    </a:lnTo>
                    <a:lnTo>
                      <a:pt x="982" y="859"/>
                    </a:lnTo>
                    <a:lnTo>
                      <a:pt x="993" y="859"/>
                    </a:lnTo>
                    <a:lnTo>
                      <a:pt x="1004" y="863"/>
                    </a:lnTo>
                    <a:lnTo>
                      <a:pt x="1012" y="857"/>
                    </a:lnTo>
                    <a:lnTo>
                      <a:pt x="1012" y="846"/>
                    </a:lnTo>
                    <a:lnTo>
                      <a:pt x="1012" y="833"/>
                    </a:lnTo>
                    <a:lnTo>
                      <a:pt x="1012" y="823"/>
                    </a:lnTo>
                    <a:lnTo>
                      <a:pt x="1030" y="806"/>
                    </a:lnTo>
                    <a:lnTo>
                      <a:pt x="1039" y="806"/>
                    </a:lnTo>
                    <a:lnTo>
                      <a:pt x="1050" y="811"/>
                    </a:lnTo>
                    <a:lnTo>
                      <a:pt x="1060" y="817"/>
                    </a:lnTo>
                    <a:lnTo>
                      <a:pt x="1072" y="811"/>
                    </a:lnTo>
                    <a:lnTo>
                      <a:pt x="1079" y="803"/>
                    </a:lnTo>
                    <a:lnTo>
                      <a:pt x="1088" y="803"/>
                    </a:lnTo>
                    <a:lnTo>
                      <a:pt x="1099" y="793"/>
                    </a:lnTo>
                    <a:lnTo>
                      <a:pt x="1112" y="788"/>
                    </a:lnTo>
                    <a:lnTo>
                      <a:pt x="1124" y="779"/>
                    </a:lnTo>
                    <a:lnTo>
                      <a:pt x="1130" y="773"/>
                    </a:lnTo>
                    <a:lnTo>
                      <a:pt x="1144" y="769"/>
                    </a:lnTo>
                    <a:lnTo>
                      <a:pt x="1153" y="776"/>
                    </a:lnTo>
                    <a:lnTo>
                      <a:pt x="1164" y="783"/>
                    </a:lnTo>
                    <a:lnTo>
                      <a:pt x="1173" y="779"/>
                    </a:lnTo>
                    <a:lnTo>
                      <a:pt x="1185" y="779"/>
                    </a:lnTo>
                    <a:lnTo>
                      <a:pt x="1200" y="793"/>
                    </a:lnTo>
                    <a:lnTo>
                      <a:pt x="1208" y="803"/>
                    </a:lnTo>
                    <a:lnTo>
                      <a:pt x="1219" y="853"/>
                    </a:lnTo>
                    <a:lnTo>
                      <a:pt x="1225" y="859"/>
                    </a:lnTo>
                    <a:lnTo>
                      <a:pt x="1232" y="868"/>
                    </a:lnTo>
                    <a:lnTo>
                      <a:pt x="1244" y="871"/>
                    </a:lnTo>
                    <a:lnTo>
                      <a:pt x="1257" y="886"/>
                    </a:lnTo>
                    <a:lnTo>
                      <a:pt x="1257" y="901"/>
                    </a:lnTo>
                    <a:lnTo>
                      <a:pt x="1257" y="908"/>
                    </a:lnTo>
                    <a:lnTo>
                      <a:pt x="1253" y="916"/>
                    </a:lnTo>
                    <a:lnTo>
                      <a:pt x="1244" y="926"/>
                    </a:lnTo>
                    <a:lnTo>
                      <a:pt x="1244" y="936"/>
                    </a:lnTo>
                    <a:lnTo>
                      <a:pt x="1244" y="950"/>
                    </a:lnTo>
                    <a:lnTo>
                      <a:pt x="1248" y="953"/>
                    </a:lnTo>
                    <a:lnTo>
                      <a:pt x="1257" y="958"/>
                    </a:lnTo>
                    <a:lnTo>
                      <a:pt x="1264" y="958"/>
                    </a:lnTo>
                    <a:lnTo>
                      <a:pt x="1327" y="936"/>
                    </a:lnTo>
                    <a:lnTo>
                      <a:pt x="1320" y="470"/>
                    </a:lnTo>
                    <a:lnTo>
                      <a:pt x="1302" y="470"/>
                    </a:lnTo>
                    <a:lnTo>
                      <a:pt x="1299" y="312"/>
                    </a:lnTo>
                    <a:lnTo>
                      <a:pt x="1320" y="312"/>
                    </a:lnTo>
                    <a:lnTo>
                      <a:pt x="1315" y="155"/>
                    </a:lnTo>
                    <a:lnTo>
                      <a:pt x="1312" y="0"/>
                    </a:lnTo>
                    <a:lnTo>
                      <a:pt x="617" y="12"/>
                    </a:lnTo>
                    <a:lnTo>
                      <a:pt x="21" y="17"/>
                    </a:lnTo>
                    <a:lnTo>
                      <a:pt x="17" y="26"/>
                    </a:lnTo>
                    <a:lnTo>
                      <a:pt x="13" y="33"/>
                    </a:lnTo>
                    <a:lnTo>
                      <a:pt x="0" y="37"/>
                    </a:lnTo>
                    <a:lnTo>
                      <a:pt x="5" y="50"/>
                    </a:lnTo>
                    <a:lnTo>
                      <a:pt x="15" y="53"/>
                    </a:lnTo>
                    <a:lnTo>
                      <a:pt x="21" y="57"/>
                    </a:lnTo>
                    <a:lnTo>
                      <a:pt x="28" y="63"/>
                    </a:lnTo>
                    <a:lnTo>
                      <a:pt x="37" y="72"/>
                    </a:lnTo>
                    <a:lnTo>
                      <a:pt x="43" y="66"/>
                    </a:lnTo>
                    <a:lnTo>
                      <a:pt x="53" y="57"/>
                    </a:lnTo>
                    <a:lnTo>
                      <a:pt x="65" y="53"/>
                    </a:lnTo>
                    <a:lnTo>
                      <a:pt x="73" y="57"/>
                    </a:lnTo>
                    <a:lnTo>
                      <a:pt x="83" y="72"/>
                    </a:lnTo>
                    <a:lnTo>
                      <a:pt x="79" y="80"/>
                    </a:lnTo>
                    <a:lnTo>
                      <a:pt x="72" y="83"/>
                    </a:lnTo>
                    <a:lnTo>
                      <a:pt x="73" y="95"/>
                    </a:lnTo>
                    <a:lnTo>
                      <a:pt x="73" y="103"/>
                    </a:lnTo>
                    <a:lnTo>
                      <a:pt x="75" y="112"/>
                    </a:lnTo>
                    <a:lnTo>
                      <a:pt x="73" y="123"/>
                    </a:lnTo>
                    <a:lnTo>
                      <a:pt x="77" y="130"/>
                    </a:lnTo>
                    <a:lnTo>
                      <a:pt x="85" y="135"/>
                    </a:lnTo>
                    <a:lnTo>
                      <a:pt x="93" y="139"/>
                    </a:lnTo>
                    <a:lnTo>
                      <a:pt x="99" y="147"/>
                    </a:lnTo>
                    <a:lnTo>
                      <a:pt x="93" y="155"/>
                    </a:lnTo>
                    <a:lnTo>
                      <a:pt x="93" y="167"/>
                    </a:lnTo>
                    <a:lnTo>
                      <a:pt x="90" y="185"/>
                    </a:lnTo>
                    <a:lnTo>
                      <a:pt x="93" y="193"/>
                    </a:lnTo>
                    <a:lnTo>
                      <a:pt x="97" y="200"/>
                    </a:lnTo>
                    <a:lnTo>
                      <a:pt x="97" y="213"/>
                    </a:lnTo>
                    <a:lnTo>
                      <a:pt x="103" y="219"/>
                    </a:lnTo>
                    <a:lnTo>
                      <a:pt x="112" y="222"/>
                    </a:lnTo>
                    <a:lnTo>
                      <a:pt x="123" y="240"/>
                    </a:lnTo>
                    <a:lnTo>
                      <a:pt x="128" y="248"/>
                    </a:lnTo>
                    <a:lnTo>
                      <a:pt x="135" y="255"/>
                    </a:lnTo>
                    <a:lnTo>
                      <a:pt x="146" y="262"/>
                    </a:lnTo>
                    <a:lnTo>
                      <a:pt x="137" y="265"/>
                    </a:lnTo>
                    <a:lnTo>
                      <a:pt x="130" y="272"/>
                    </a:lnTo>
                    <a:lnTo>
                      <a:pt x="133" y="282"/>
                    </a:lnTo>
                    <a:lnTo>
                      <a:pt x="128" y="292"/>
                    </a:lnTo>
                    <a:lnTo>
                      <a:pt x="115" y="292"/>
                    </a:lnTo>
                    <a:lnTo>
                      <a:pt x="110" y="300"/>
                    </a:lnTo>
                    <a:lnTo>
                      <a:pt x="108" y="310"/>
                    </a:lnTo>
                    <a:lnTo>
                      <a:pt x="103" y="319"/>
                    </a:lnTo>
                    <a:lnTo>
                      <a:pt x="92" y="320"/>
                    </a:lnTo>
                    <a:lnTo>
                      <a:pt x="85" y="322"/>
                    </a:lnTo>
                    <a:lnTo>
                      <a:pt x="86" y="327"/>
                    </a:lnTo>
                    <a:lnTo>
                      <a:pt x="72" y="339"/>
                    </a:lnTo>
                    <a:lnTo>
                      <a:pt x="66" y="347"/>
                    </a:lnTo>
                    <a:lnTo>
                      <a:pt x="61" y="352"/>
                    </a:lnTo>
                    <a:lnTo>
                      <a:pt x="65" y="361"/>
                    </a:lnTo>
                    <a:lnTo>
                      <a:pt x="61" y="374"/>
                    </a:lnTo>
                    <a:lnTo>
                      <a:pt x="70" y="379"/>
                    </a:lnTo>
                    <a:lnTo>
                      <a:pt x="75" y="384"/>
                    </a:lnTo>
                    <a:lnTo>
                      <a:pt x="83" y="394"/>
                    </a:lnTo>
                    <a:lnTo>
                      <a:pt x="90" y="397"/>
                    </a:lnTo>
                    <a:lnTo>
                      <a:pt x="97" y="394"/>
                    </a:lnTo>
                    <a:lnTo>
                      <a:pt x="103" y="381"/>
                    </a:lnTo>
                    <a:lnTo>
                      <a:pt x="115" y="384"/>
                    </a:lnTo>
                    <a:lnTo>
                      <a:pt x="119" y="394"/>
                    </a:lnTo>
                    <a:lnTo>
                      <a:pt x="126" y="399"/>
                    </a:lnTo>
                    <a:lnTo>
                      <a:pt x="125" y="408"/>
                    </a:lnTo>
                    <a:lnTo>
                      <a:pt x="117" y="417"/>
                    </a:lnTo>
                    <a:lnTo>
                      <a:pt x="115" y="427"/>
                    </a:lnTo>
                    <a:lnTo>
                      <a:pt x="117" y="437"/>
                    </a:lnTo>
                    <a:lnTo>
                      <a:pt x="128" y="441"/>
                    </a:lnTo>
                    <a:lnTo>
                      <a:pt x="141" y="437"/>
                    </a:lnTo>
                    <a:lnTo>
                      <a:pt x="148" y="434"/>
                    </a:lnTo>
                    <a:lnTo>
                      <a:pt x="150" y="442"/>
                    </a:lnTo>
                    <a:lnTo>
                      <a:pt x="146" y="452"/>
                    </a:lnTo>
                    <a:lnTo>
                      <a:pt x="148" y="461"/>
                    </a:lnTo>
                    <a:lnTo>
                      <a:pt x="163" y="466"/>
                    </a:lnTo>
                    <a:lnTo>
                      <a:pt x="152" y="475"/>
                    </a:lnTo>
                    <a:lnTo>
                      <a:pt x="148" y="482"/>
                    </a:lnTo>
                    <a:lnTo>
                      <a:pt x="155" y="490"/>
                    </a:lnTo>
                    <a:lnTo>
                      <a:pt x="163" y="494"/>
                    </a:lnTo>
                    <a:lnTo>
                      <a:pt x="146" y="510"/>
                    </a:lnTo>
                    <a:lnTo>
                      <a:pt x="141" y="519"/>
                    </a:lnTo>
                    <a:lnTo>
                      <a:pt x="150" y="526"/>
                    </a:lnTo>
                    <a:lnTo>
                      <a:pt x="150" y="535"/>
                    </a:lnTo>
                    <a:lnTo>
                      <a:pt x="152" y="544"/>
                    </a:lnTo>
                    <a:lnTo>
                      <a:pt x="155" y="554"/>
                    </a:lnTo>
                    <a:lnTo>
                      <a:pt x="163" y="559"/>
                    </a:lnTo>
                    <a:lnTo>
                      <a:pt x="179" y="564"/>
                    </a:lnTo>
                    <a:lnTo>
                      <a:pt x="186" y="569"/>
                    </a:lnTo>
                    <a:lnTo>
                      <a:pt x="197" y="577"/>
                    </a:lnTo>
                    <a:lnTo>
                      <a:pt x="205" y="579"/>
                    </a:lnTo>
                    <a:lnTo>
                      <a:pt x="208" y="594"/>
                    </a:lnTo>
                    <a:lnTo>
                      <a:pt x="205" y="602"/>
                    </a:lnTo>
                    <a:lnTo>
                      <a:pt x="193" y="609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5" name="Freeform 24"/>
              <p:cNvSpPr>
                <a:spLocks/>
              </p:cNvSpPr>
              <p:nvPr/>
            </p:nvSpPr>
            <p:spPr bwMode="auto">
              <a:xfrm>
                <a:off x="5758323" y="2155881"/>
                <a:ext cx="353288" cy="785292"/>
              </a:xfrm>
              <a:custGeom>
                <a:avLst/>
                <a:gdLst/>
                <a:ahLst/>
                <a:cxnLst>
                  <a:cxn ang="0">
                    <a:pos x="409" y="859"/>
                  </a:cxn>
                  <a:cxn ang="0">
                    <a:pos x="307" y="866"/>
                  </a:cxn>
                  <a:cxn ang="0">
                    <a:pos x="230" y="866"/>
                  </a:cxn>
                  <a:cxn ang="0">
                    <a:pos x="150" y="871"/>
                  </a:cxn>
                  <a:cxn ang="0">
                    <a:pos x="147" y="790"/>
                  </a:cxn>
                  <a:cxn ang="0">
                    <a:pos x="103" y="794"/>
                  </a:cxn>
                  <a:cxn ang="0">
                    <a:pos x="93" y="578"/>
                  </a:cxn>
                  <a:cxn ang="0">
                    <a:pos x="90" y="518"/>
                  </a:cxn>
                  <a:cxn ang="0">
                    <a:pos x="85" y="383"/>
                  </a:cxn>
                  <a:cxn ang="0">
                    <a:pos x="83" y="321"/>
                  </a:cxn>
                  <a:cxn ang="0">
                    <a:pos x="0" y="326"/>
                  </a:cxn>
                  <a:cxn ang="0">
                    <a:pos x="0" y="247"/>
                  </a:cxn>
                  <a:cxn ang="0">
                    <a:pos x="37" y="247"/>
                  </a:cxn>
                  <a:cxn ang="0">
                    <a:pos x="37" y="234"/>
                  </a:cxn>
                  <a:cxn ang="0">
                    <a:pos x="35" y="163"/>
                  </a:cxn>
                  <a:cxn ang="0">
                    <a:pos x="77" y="161"/>
                  </a:cxn>
                  <a:cxn ang="0">
                    <a:pos x="73" y="80"/>
                  </a:cxn>
                  <a:cxn ang="0">
                    <a:pos x="119" y="80"/>
                  </a:cxn>
                  <a:cxn ang="0">
                    <a:pos x="113" y="8"/>
                  </a:cxn>
                  <a:cxn ang="0">
                    <a:pos x="370" y="0"/>
                  </a:cxn>
                  <a:cxn ang="0">
                    <a:pos x="375" y="139"/>
                  </a:cxn>
                  <a:cxn ang="0">
                    <a:pos x="387" y="443"/>
                  </a:cxn>
                  <a:cxn ang="0">
                    <a:pos x="401" y="727"/>
                  </a:cxn>
                  <a:cxn ang="0">
                    <a:pos x="409" y="859"/>
                  </a:cxn>
                </a:cxnLst>
                <a:rect l="0" t="0" r="r" b="b"/>
                <a:pathLst>
                  <a:path w="410" h="872">
                    <a:moveTo>
                      <a:pt x="409" y="859"/>
                    </a:moveTo>
                    <a:lnTo>
                      <a:pt x="307" y="866"/>
                    </a:lnTo>
                    <a:lnTo>
                      <a:pt x="230" y="866"/>
                    </a:lnTo>
                    <a:lnTo>
                      <a:pt x="150" y="871"/>
                    </a:lnTo>
                    <a:lnTo>
                      <a:pt x="147" y="790"/>
                    </a:lnTo>
                    <a:lnTo>
                      <a:pt x="103" y="794"/>
                    </a:lnTo>
                    <a:lnTo>
                      <a:pt x="93" y="578"/>
                    </a:lnTo>
                    <a:lnTo>
                      <a:pt x="90" y="518"/>
                    </a:lnTo>
                    <a:lnTo>
                      <a:pt x="85" y="383"/>
                    </a:lnTo>
                    <a:lnTo>
                      <a:pt x="83" y="321"/>
                    </a:lnTo>
                    <a:lnTo>
                      <a:pt x="0" y="326"/>
                    </a:lnTo>
                    <a:lnTo>
                      <a:pt x="0" y="247"/>
                    </a:lnTo>
                    <a:lnTo>
                      <a:pt x="37" y="247"/>
                    </a:lnTo>
                    <a:lnTo>
                      <a:pt x="37" y="234"/>
                    </a:lnTo>
                    <a:lnTo>
                      <a:pt x="35" y="163"/>
                    </a:lnTo>
                    <a:lnTo>
                      <a:pt x="77" y="161"/>
                    </a:lnTo>
                    <a:lnTo>
                      <a:pt x="73" y="80"/>
                    </a:lnTo>
                    <a:lnTo>
                      <a:pt x="119" y="80"/>
                    </a:lnTo>
                    <a:lnTo>
                      <a:pt x="113" y="8"/>
                    </a:lnTo>
                    <a:lnTo>
                      <a:pt x="370" y="0"/>
                    </a:lnTo>
                    <a:lnTo>
                      <a:pt x="375" y="139"/>
                    </a:lnTo>
                    <a:lnTo>
                      <a:pt x="387" y="443"/>
                    </a:lnTo>
                    <a:lnTo>
                      <a:pt x="401" y="727"/>
                    </a:lnTo>
                    <a:lnTo>
                      <a:pt x="409" y="859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6" name="Freeform 25"/>
              <p:cNvSpPr>
                <a:spLocks/>
              </p:cNvSpPr>
              <p:nvPr/>
            </p:nvSpPr>
            <p:spPr bwMode="auto">
              <a:xfrm>
                <a:off x="3141404" y="4315433"/>
                <a:ext cx="435147" cy="682627"/>
              </a:xfrm>
              <a:custGeom>
                <a:avLst/>
                <a:gdLst/>
                <a:ahLst/>
                <a:cxnLst>
                  <a:cxn ang="0">
                    <a:pos x="504" y="6"/>
                  </a:cxn>
                  <a:cxn ang="0">
                    <a:pos x="499" y="315"/>
                  </a:cxn>
                  <a:cxn ang="0">
                    <a:pos x="437" y="314"/>
                  </a:cxn>
                  <a:cxn ang="0">
                    <a:pos x="437" y="482"/>
                  </a:cxn>
                  <a:cxn ang="0">
                    <a:pos x="437" y="552"/>
                  </a:cxn>
                  <a:cxn ang="0">
                    <a:pos x="504" y="552"/>
                  </a:cxn>
                  <a:cxn ang="0">
                    <a:pos x="494" y="554"/>
                  </a:cxn>
                  <a:cxn ang="0">
                    <a:pos x="487" y="560"/>
                  </a:cxn>
                  <a:cxn ang="0">
                    <a:pos x="487" y="572"/>
                  </a:cxn>
                  <a:cxn ang="0">
                    <a:pos x="494" y="582"/>
                  </a:cxn>
                  <a:cxn ang="0">
                    <a:pos x="496" y="592"/>
                  </a:cxn>
                  <a:cxn ang="0">
                    <a:pos x="494" y="605"/>
                  </a:cxn>
                  <a:cxn ang="0">
                    <a:pos x="422" y="622"/>
                  </a:cxn>
                  <a:cxn ang="0">
                    <a:pos x="396" y="620"/>
                  </a:cxn>
                  <a:cxn ang="0">
                    <a:pos x="369" y="630"/>
                  </a:cxn>
                  <a:cxn ang="0">
                    <a:pos x="349" y="630"/>
                  </a:cxn>
                  <a:cxn ang="0">
                    <a:pos x="300" y="620"/>
                  </a:cxn>
                  <a:cxn ang="0">
                    <a:pos x="289" y="622"/>
                  </a:cxn>
                  <a:cxn ang="0">
                    <a:pos x="262" y="630"/>
                  </a:cxn>
                  <a:cxn ang="0">
                    <a:pos x="237" y="650"/>
                  </a:cxn>
                  <a:cxn ang="0">
                    <a:pos x="238" y="658"/>
                  </a:cxn>
                  <a:cxn ang="0">
                    <a:pos x="232" y="667"/>
                  </a:cxn>
                  <a:cxn ang="0">
                    <a:pos x="224" y="669"/>
                  </a:cxn>
                  <a:cxn ang="0">
                    <a:pos x="215" y="674"/>
                  </a:cxn>
                  <a:cxn ang="0">
                    <a:pos x="204" y="670"/>
                  </a:cxn>
                  <a:cxn ang="0">
                    <a:pos x="197" y="683"/>
                  </a:cxn>
                  <a:cxn ang="0">
                    <a:pos x="182" y="692"/>
                  </a:cxn>
                  <a:cxn ang="0">
                    <a:pos x="168" y="698"/>
                  </a:cxn>
                  <a:cxn ang="0">
                    <a:pos x="137" y="702"/>
                  </a:cxn>
                  <a:cxn ang="0">
                    <a:pos x="98" y="727"/>
                  </a:cxn>
                  <a:cxn ang="0">
                    <a:pos x="73" y="727"/>
                  </a:cxn>
                  <a:cxn ang="0">
                    <a:pos x="45" y="732"/>
                  </a:cxn>
                  <a:cxn ang="0">
                    <a:pos x="33" y="740"/>
                  </a:cxn>
                  <a:cxn ang="0">
                    <a:pos x="0" y="757"/>
                  </a:cxn>
                  <a:cxn ang="0">
                    <a:pos x="0" y="654"/>
                  </a:cxn>
                  <a:cxn ang="0">
                    <a:pos x="5" y="514"/>
                  </a:cxn>
                  <a:cxn ang="0">
                    <a:pos x="10" y="300"/>
                  </a:cxn>
                  <a:cxn ang="0">
                    <a:pos x="12" y="220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210" y="3"/>
                  </a:cxn>
                  <a:cxn ang="0">
                    <a:pos x="504" y="6"/>
                  </a:cxn>
                </a:cxnLst>
                <a:rect l="0" t="0" r="r" b="b"/>
                <a:pathLst>
                  <a:path w="505" h="758">
                    <a:moveTo>
                      <a:pt x="504" y="6"/>
                    </a:moveTo>
                    <a:lnTo>
                      <a:pt x="499" y="315"/>
                    </a:lnTo>
                    <a:lnTo>
                      <a:pt x="437" y="314"/>
                    </a:lnTo>
                    <a:lnTo>
                      <a:pt x="437" y="482"/>
                    </a:lnTo>
                    <a:lnTo>
                      <a:pt x="437" y="552"/>
                    </a:lnTo>
                    <a:lnTo>
                      <a:pt x="504" y="552"/>
                    </a:lnTo>
                    <a:lnTo>
                      <a:pt x="494" y="554"/>
                    </a:lnTo>
                    <a:lnTo>
                      <a:pt x="487" y="560"/>
                    </a:lnTo>
                    <a:lnTo>
                      <a:pt x="487" y="572"/>
                    </a:lnTo>
                    <a:lnTo>
                      <a:pt x="494" y="582"/>
                    </a:lnTo>
                    <a:lnTo>
                      <a:pt x="496" y="592"/>
                    </a:lnTo>
                    <a:lnTo>
                      <a:pt x="494" y="605"/>
                    </a:lnTo>
                    <a:lnTo>
                      <a:pt x="422" y="622"/>
                    </a:lnTo>
                    <a:lnTo>
                      <a:pt x="396" y="620"/>
                    </a:lnTo>
                    <a:lnTo>
                      <a:pt x="369" y="630"/>
                    </a:lnTo>
                    <a:lnTo>
                      <a:pt x="349" y="630"/>
                    </a:lnTo>
                    <a:lnTo>
                      <a:pt x="300" y="620"/>
                    </a:lnTo>
                    <a:lnTo>
                      <a:pt x="289" y="622"/>
                    </a:lnTo>
                    <a:lnTo>
                      <a:pt x="262" y="630"/>
                    </a:lnTo>
                    <a:lnTo>
                      <a:pt x="237" y="650"/>
                    </a:lnTo>
                    <a:lnTo>
                      <a:pt x="238" y="658"/>
                    </a:lnTo>
                    <a:lnTo>
                      <a:pt x="232" y="667"/>
                    </a:lnTo>
                    <a:lnTo>
                      <a:pt x="224" y="669"/>
                    </a:lnTo>
                    <a:lnTo>
                      <a:pt x="215" y="674"/>
                    </a:lnTo>
                    <a:lnTo>
                      <a:pt x="204" y="670"/>
                    </a:lnTo>
                    <a:lnTo>
                      <a:pt x="197" y="683"/>
                    </a:lnTo>
                    <a:lnTo>
                      <a:pt x="182" y="692"/>
                    </a:lnTo>
                    <a:lnTo>
                      <a:pt x="168" y="698"/>
                    </a:lnTo>
                    <a:lnTo>
                      <a:pt x="137" y="702"/>
                    </a:lnTo>
                    <a:lnTo>
                      <a:pt x="98" y="727"/>
                    </a:lnTo>
                    <a:lnTo>
                      <a:pt x="73" y="727"/>
                    </a:lnTo>
                    <a:lnTo>
                      <a:pt x="45" y="732"/>
                    </a:lnTo>
                    <a:lnTo>
                      <a:pt x="33" y="740"/>
                    </a:lnTo>
                    <a:lnTo>
                      <a:pt x="0" y="757"/>
                    </a:lnTo>
                    <a:lnTo>
                      <a:pt x="0" y="654"/>
                    </a:lnTo>
                    <a:lnTo>
                      <a:pt x="5" y="514"/>
                    </a:lnTo>
                    <a:lnTo>
                      <a:pt x="10" y="300"/>
                    </a:lnTo>
                    <a:lnTo>
                      <a:pt x="12" y="22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10" y="3"/>
                    </a:lnTo>
                    <a:lnTo>
                      <a:pt x="504" y="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681634" y="2928564"/>
                <a:ext cx="465307" cy="656511"/>
              </a:xfrm>
              <a:custGeom>
                <a:avLst/>
                <a:gdLst/>
                <a:ahLst/>
                <a:cxnLst>
                  <a:cxn ang="0">
                    <a:pos x="396" y="5"/>
                  </a:cxn>
                  <a:cxn ang="0">
                    <a:pos x="500" y="0"/>
                  </a:cxn>
                  <a:cxn ang="0">
                    <a:pos x="500" y="59"/>
                  </a:cxn>
                  <a:cxn ang="0">
                    <a:pos x="505" y="147"/>
                  </a:cxn>
                  <a:cxn ang="0">
                    <a:pos x="512" y="277"/>
                  </a:cxn>
                  <a:cxn ang="0">
                    <a:pos x="517" y="377"/>
                  </a:cxn>
                  <a:cxn ang="0">
                    <a:pos x="520" y="417"/>
                  </a:cxn>
                  <a:cxn ang="0">
                    <a:pos x="525" y="472"/>
                  </a:cxn>
                  <a:cxn ang="0">
                    <a:pos x="531" y="611"/>
                  </a:cxn>
                  <a:cxn ang="0">
                    <a:pos x="539" y="706"/>
                  </a:cxn>
                  <a:cxn ang="0">
                    <a:pos x="445" y="711"/>
                  </a:cxn>
                  <a:cxn ang="0">
                    <a:pos x="236" y="720"/>
                  </a:cxn>
                  <a:cxn ang="0">
                    <a:pos x="181" y="721"/>
                  </a:cxn>
                  <a:cxn ang="0">
                    <a:pos x="17" y="728"/>
                  </a:cxn>
                  <a:cxn ang="0">
                    <a:pos x="10" y="596"/>
                  </a:cxn>
                  <a:cxn ang="0">
                    <a:pos x="8" y="441"/>
                  </a:cxn>
                  <a:cxn ang="0">
                    <a:pos x="5" y="412"/>
                  </a:cxn>
                  <a:cxn ang="0">
                    <a:pos x="0" y="219"/>
                  </a:cxn>
                  <a:cxn ang="0">
                    <a:pos x="5" y="225"/>
                  </a:cxn>
                  <a:cxn ang="0">
                    <a:pos x="13" y="232"/>
                  </a:cxn>
                  <a:cxn ang="0">
                    <a:pos x="21" y="225"/>
                  </a:cxn>
                  <a:cxn ang="0">
                    <a:pos x="23" y="217"/>
                  </a:cxn>
                  <a:cxn ang="0">
                    <a:pos x="37" y="215"/>
                  </a:cxn>
                  <a:cxn ang="0">
                    <a:pos x="47" y="215"/>
                  </a:cxn>
                  <a:cxn ang="0">
                    <a:pos x="53" y="207"/>
                  </a:cxn>
                  <a:cxn ang="0">
                    <a:pos x="67" y="199"/>
                  </a:cxn>
                  <a:cxn ang="0">
                    <a:pos x="72" y="190"/>
                  </a:cxn>
                  <a:cxn ang="0">
                    <a:pos x="74" y="183"/>
                  </a:cxn>
                  <a:cxn ang="0">
                    <a:pos x="77" y="170"/>
                  </a:cxn>
                  <a:cxn ang="0">
                    <a:pos x="83" y="163"/>
                  </a:cxn>
                  <a:cxn ang="0">
                    <a:pos x="90" y="159"/>
                  </a:cxn>
                  <a:cxn ang="0">
                    <a:pos x="97" y="165"/>
                  </a:cxn>
                  <a:cxn ang="0">
                    <a:pos x="97" y="175"/>
                  </a:cxn>
                  <a:cxn ang="0">
                    <a:pos x="99" y="187"/>
                  </a:cxn>
                  <a:cxn ang="0">
                    <a:pos x="101" y="199"/>
                  </a:cxn>
                  <a:cxn ang="0">
                    <a:pos x="112" y="207"/>
                  </a:cxn>
                  <a:cxn ang="0">
                    <a:pos x="122" y="207"/>
                  </a:cxn>
                  <a:cxn ang="0">
                    <a:pos x="130" y="215"/>
                  </a:cxn>
                  <a:cxn ang="0">
                    <a:pos x="135" y="223"/>
                  </a:cxn>
                  <a:cxn ang="0">
                    <a:pos x="144" y="235"/>
                  </a:cxn>
                  <a:cxn ang="0">
                    <a:pos x="154" y="241"/>
                  </a:cxn>
                  <a:cxn ang="0">
                    <a:pos x="162" y="237"/>
                  </a:cxn>
                  <a:cxn ang="0">
                    <a:pos x="170" y="235"/>
                  </a:cxn>
                  <a:cxn ang="0">
                    <a:pos x="183" y="237"/>
                  </a:cxn>
                  <a:cxn ang="0">
                    <a:pos x="176" y="10"/>
                  </a:cxn>
                  <a:cxn ang="0">
                    <a:pos x="241" y="10"/>
                  </a:cxn>
                  <a:cxn ang="0">
                    <a:pos x="321" y="5"/>
                  </a:cxn>
                  <a:cxn ang="0">
                    <a:pos x="396" y="5"/>
                  </a:cxn>
                </a:cxnLst>
                <a:rect l="0" t="0" r="r" b="b"/>
                <a:pathLst>
                  <a:path w="540" h="729">
                    <a:moveTo>
                      <a:pt x="396" y="5"/>
                    </a:moveTo>
                    <a:lnTo>
                      <a:pt x="500" y="0"/>
                    </a:lnTo>
                    <a:lnTo>
                      <a:pt x="500" y="59"/>
                    </a:lnTo>
                    <a:lnTo>
                      <a:pt x="505" y="147"/>
                    </a:lnTo>
                    <a:lnTo>
                      <a:pt x="512" y="277"/>
                    </a:lnTo>
                    <a:lnTo>
                      <a:pt x="517" y="377"/>
                    </a:lnTo>
                    <a:lnTo>
                      <a:pt x="520" y="417"/>
                    </a:lnTo>
                    <a:lnTo>
                      <a:pt x="525" y="472"/>
                    </a:lnTo>
                    <a:lnTo>
                      <a:pt x="531" y="611"/>
                    </a:lnTo>
                    <a:lnTo>
                      <a:pt x="539" y="706"/>
                    </a:lnTo>
                    <a:lnTo>
                      <a:pt x="445" y="711"/>
                    </a:lnTo>
                    <a:lnTo>
                      <a:pt x="236" y="720"/>
                    </a:lnTo>
                    <a:lnTo>
                      <a:pt x="181" y="721"/>
                    </a:lnTo>
                    <a:lnTo>
                      <a:pt x="17" y="728"/>
                    </a:lnTo>
                    <a:lnTo>
                      <a:pt x="10" y="596"/>
                    </a:lnTo>
                    <a:lnTo>
                      <a:pt x="8" y="441"/>
                    </a:lnTo>
                    <a:lnTo>
                      <a:pt x="5" y="412"/>
                    </a:lnTo>
                    <a:lnTo>
                      <a:pt x="0" y="219"/>
                    </a:lnTo>
                    <a:lnTo>
                      <a:pt x="5" y="225"/>
                    </a:lnTo>
                    <a:lnTo>
                      <a:pt x="13" y="232"/>
                    </a:lnTo>
                    <a:lnTo>
                      <a:pt x="21" y="225"/>
                    </a:lnTo>
                    <a:lnTo>
                      <a:pt x="23" y="217"/>
                    </a:lnTo>
                    <a:lnTo>
                      <a:pt x="37" y="215"/>
                    </a:lnTo>
                    <a:lnTo>
                      <a:pt x="47" y="215"/>
                    </a:lnTo>
                    <a:lnTo>
                      <a:pt x="53" y="207"/>
                    </a:lnTo>
                    <a:lnTo>
                      <a:pt x="67" y="199"/>
                    </a:lnTo>
                    <a:lnTo>
                      <a:pt x="72" y="190"/>
                    </a:lnTo>
                    <a:lnTo>
                      <a:pt x="74" y="183"/>
                    </a:lnTo>
                    <a:lnTo>
                      <a:pt x="77" y="170"/>
                    </a:lnTo>
                    <a:lnTo>
                      <a:pt x="83" y="163"/>
                    </a:lnTo>
                    <a:lnTo>
                      <a:pt x="90" y="159"/>
                    </a:lnTo>
                    <a:lnTo>
                      <a:pt x="97" y="165"/>
                    </a:lnTo>
                    <a:lnTo>
                      <a:pt x="97" y="175"/>
                    </a:lnTo>
                    <a:lnTo>
                      <a:pt x="99" y="187"/>
                    </a:lnTo>
                    <a:lnTo>
                      <a:pt x="101" y="199"/>
                    </a:lnTo>
                    <a:lnTo>
                      <a:pt x="112" y="207"/>
                    </a:lnTo>
                    <a:lnTo>
                      <a:pt x="122" y="207"/>
                    </a:lnTo>
                    <a:lnTo>
                      <a:pt x="130" y="215"/>
                    </a:lnTo>
                    <a:lnTo>
                      <a:pt x="135" y="223"/>
                    </a:lnTo>
                    <a:lnTo>
                      <a:pt x="144" y="235"/>
                    </a:lnTo>
                    <a:lnTo>
                      <a:pt x="154" y="241"/>
                    </a:lnTo>
                    <a:lnTo>
                      <a:pt x="162" y="237"/>
                    </a:lnTo>
                    <a:lnTo>
                      <a:pt x="170" y="235"/>
                    </a:lnTo>
                    <a:lnTo>
                      <a:pt x="183" y="237"/>
                    </a:lnTo>
                    <a:lnTo>
                      <a:pt x="176" y="10"/>
                    </a:lnTo>
                    <a:lnTo>
                      <a:pt x="241" y="10"/>
                    </a:lnTo>
                    <a:lnTo>
                      <a:pt x="321" y="5"/>
                    </a:lnTo>
                    <a:lnTo>
                      <a:pt x="396" y="5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5349887" y="2164887"/>
                <a:ext cx="539411" cy="993322"/>
              </a:xfrm>
              <a:custGeom>
                <a:avLst/>
                <a:gdLst/>
                <a:ahLst/>
                <a:cxnLst>
                  <a:cxn ang="0">
                    <a:pos x="548" y="72"/>
                  </a:cxn>
                  <a:cxn ang="0">
                    <a:pos x="511" y="237"/>
                  </a:cxn>
                  <a:cxn ang="0">
                    <a:pos x="558" y="373"/>
                  </a:cxn>
                  <a:cxn ang="0">
                    <a:pos x="620" y="779"/>
                  </a:cxn>
                  <a:cxn ang="0">
                    <a:pos x="555" y="1085"/>
                  </a:cxn>
                  <a:cxn ang="0">
                    <a:pos x="518" y="1072"/>
                  </a:cxn>
                  <a:cxn ang="0">
                    <a:pos x="486" y="1048"/>
                  </a:cxn>
                  <a:cxn ang="0">
                    <a:pos x="473" y="1008"/>
                  </a:cxn>
                  <a:cxn ang="0">
                    <a:pos x="456" y="1039"/>
                  </a:cxn>
                  <a:cxn ang="0">
                    <a:pos x="423" y="1065"/>
                  </a:cxn>
                  <a:cxn ang="0">
                    <a:pos x="388" y="1074"/>
                  </a:cxn>
                  <a:cxn ang="0">
                    <a:pos x="361" y="1057"/>
                  </a:cxn>
                  <a:cxn ang="0">
                    <a:pos x="329" y="1060"/>
                  </a:cxn>
                  <a:cxn ang="0">
                    <a:pos x="277" y="1065"/>
                  </a:cxn>
                  <a:cxn ang="0">
                    <a:pos x="259" y="1090"/>
                  </a:cxn>
                  <a:cxn ang="0">
                    <a:pos x="215" y="1095"/>
                  </a:cxn>
                  <a:cxn ang="0">
                    <a:pos x="186" y="1067"/>
                  </a:cxn>
                  <a:cxn ang="0">
                    <a:pos x="168" y="1023"/>
                  </a:cxn>
                  <a:cxn ang="0">
                    <a:pos x="140" y="994"/>
                  </a:cxn>
                  <a:cxn ang="0">
                    <a:pos x="110" y="974"/>
                  </a:cxn>
                  <a:cxn ang="0">
                    <a:pos x="80" y="988"/>
                  </a:cxn>
                  <a:cxn ang="0">
                    <a:pos x="39" y="1015"/>
                  </a:cxn>
                  <a:cxn ang="0">
                    <a:pos x="28" y="977"/>
                  </a:cxn>
                  <a:cxn ang="0">
                    <a:pos x="17" y="930"/>
                  </a:cxn>
                  <a:cxn ang="0">
                    <a:pos x="32" y="877"/>
                  </a:cxn>
                  <a:cxn ang="0">
                    <a:pos x="90" y="867"/>
                  </a:cxn>
                  <a:cxn ang="0">
                    <a:pos x="105" y="840"/>
                  </a:cxn>
                  <a:cxn ang="0">
                    <a:pos x="93" y="799"/>
                  </a:cxn>
                  <a:cxn ang="0">
                    <a:pos x="128" y="783"/>
                  </a:cxn>
                  <a:cxn ang="0">
                    <a:pos x="128" y="737"/>
                  </a:cxn>
                  <a:cxn ang="0">
                    <a:pos x="152" y="670"/>
                  </a:cxn>
                  <a:cxn ang="0">
                    <a:pos x="133" y="632"/>
                  </a:cxn>
                  <a:cxn ang="0">
                    <a:pos x="122" y="575"/>
                  </a:cxn>
                  <a:cxn ang="0">
                    <a:pos x="112" y="530"/>
                  </a:cxn>
                  <a:cxn ang="0">
                    <a:pos x="112" y="492"/>
                  </a:cxn>
                  <a:cxn ang="0">
                    <a:pos x="133" y="450"/>
                  </a:cxn>
                  <a:cxn ang="0">
                    <a:pos x="150" y="419"/>
                  </a:cxn>
                  <a:cxn ang="0">
                    <a:pos x="152" y="375"/>
                  </a:cxn>
                  <a:cxn ang="0">
                    <a:pos x="168" y="339"/>
                  </a:cxn>
                  <a:cxn ang="0">
                    <a:pos x="160" y="303"/>
                  </a:cxn>
                  <a:cxn ang="0">
                    <a:pos x="150" y="263"/>
                  </a:cxn>
                  <a:cxn ang="0">
                    <a:pos x="147" y="237"/>
                  </a:cxn>
                  <a:cxn ang="0">
                    <a:pos x="137" y="217"/>
                  </a:cxn>
                  <a:cxn ang="0">
                    <a:pos x="122" y="181"/>
                  </a:cxn>
                  <a:cxn ang="0">
                    <a:pos x="97" y="135"/>
                  </a:cxn>
                  <a:cxn ang="0">
                    <a:pos x="97" y="101"/>
                  </a:cxn>
                  <a:cxn ang="0">
                    <a:pos x="90" y="48"/>
                  </a:cxn>
                  <a:cxn ang="0">
                    <a:pos x="85" y="21"/>
                  </a:cxn>
                </a:cxnLst>
                <a:rect l="0" t="0" r="r" b="b"/>
                <a:pathLst>
                  <a:path w="626" h="1103">
                    <a:moveTo>
                      <a:pt x="97" y="21"/>
                    </a:moveTo>
                    <a:lnTo>
                      <a:pt x="588" y="0"/>
                    </a:lnTo>
                    <a:lnTo>
                      <a:pt x="593" y="72"/>
                    </a:lnTo>
                    <a:lnTo>
                      <a:pt x="548" y="72"/>
                    </a:lnTo>
                    <a:lnTo>
                      <a:pt x="551" y="152"/>
                    </a:lnTo>
                    <a:lnTo>
                      <a:pt x="510" y="153"/>
                    </a:lnTo>
                    <a:lnTo>
                      <a:pt x="511" y="225"/>
                    </a:lnTo>
                    <a:lnTo>
                      <a:pt x="511" y="237"/>
                    </a:lnTo>
                    <a:lnTo>
                      <a:pt x="473" y="237"/>
                    </a:lnTo>
                    <a:lnTo>
                      <a:pt x="473" y="315"/>
                    </a:lnTo>
                    <a:lnTo>
                      <a:pt x="557" y="312"/>
                    </a:lnTo>
                    <a:lnTo>
                      <a:pt x="558" y="373"/>
                    </a:lnTo>
                    <a:lnTo>
                      <a:pt x="564" y="510"/>
                    </a:lnTo>
                    <a:lnTo>
                      <a:pt x="568" y="568"/>
                    </a:lnTo>
                    <a:lnTo>
                      <a:pt x="577" y="783"/>
                    </a:lnTo>
                    <a:lnTo>
                      <a:pt x="620" y="779"/>
                    </a:lnTo>
                    <a:lnTo>
                      <a:pt x="625" y="859"/>
                    </a:lnTo>
                    <a:lnTo>
                      <a:pt x="558" y="859"/>
                    </a:lnTo>
                    <a:lnTo>
                      <a:pt x="568" y="1087"/>
                    </a:lnTo>
                    <a:lnTo>
                      <a:pt x="555" y="1085"/>
                    </a:lnTo>
                    <a:lnTo>
                      <a:pt x="548" y="1087"/>
                    </a:lnTo>
                    <a:lnTo>
                      <a:pt x="536" y="1090"/>
                    </a:lnTo>
                    <a:lnTo>
                      <a:pt x="528" y="1085"/>
                    </a:lnTo>
                    <a:lnTo>
                      <a:pt x="518" y="1072"/>
                    </a:lnTo>
                    <a:lnTo>
                      <a:pt x="513" y="1065"/>
                    </a:lnTo>
                    <a:lnTo>
                      <a:pt x="506" y="1055"/>
                    </a:lnTo>
                    <a:lnTo>
                      <a:pt x="495" y="1055"/>
                    </a:lnTo>
                    <a:lnTo>
                      <a:pt x="486" y="1048"/>
                    </a:lnTo>
                    <a:lnTo>
                      <a:pt x="484" y="1037"/>
                    </a:lnTo>
                    <a:lnTo>
                      <a:pt x="483" y="1025"/>
                    </a:lnTo>
                    <a:lnTo>
                      <a:pt x="483" y="1014"/>
                    </a:lnTo>
                    <a:lnTo>
                      <a:pt x="473" y="1008"/>
                    </a:lnTo>
                    <a:lnTo>
                      <a:pt x="468" y="1012"/>
                    </a:lnTo>
                    <a:lnTo>
                      <a:pt x="461" y="1019"/>
                    </a:lnTo>
                    <a:lnTo>
                      <a:pt x="459" y="1032"/>
                    </a:lnTo>
                    <a:lnTo>
                      <a:pt x="456" y="1039"/>
                    </a:lnTo>
                    <a:lnTo>
                      <a:pt x="449" y="1048"/>
                    </a:lnTo>
                    <a:lnTo>
                      <a:pt x="439" y="1055"/>
                    </a:lnTo>
                    <a:lnTo>
                      <a:pt x="429" y="1065"/>
                    </a:lnTo>
                    <a:lnTo>
                      <a:pt x="423" y="1065"/>
                    </a:lnTo>
                    <a:lnTo>
                      <a:pt x="408" y="1067"/>
                    </a:lnTo>
                    <a:lnTo>
                      <a:pt x="406" y="1074"/>
                    </a:lnTo>
                    <a:lnTo>
                      <a:pt x="399" y="1080"/>
                    </a:lnTo>
                    <a:lnTo>
                      <a:pt x="388" y="1074"/>
                    </a:lnTo>
                    <a:lnTo>
                      <a:pt x="384" y="1070"/>
                    </a:lnTo>
                    <a:lnTo>
                      <a:pt x="377" y="1065"/>
                    </a:lnTo>
                    <a:lnTo>
                      <a:pt x="371" y="1057"/>
                    </a:lnTo>
                    <a:lnTo>
                      <a:pt x="361" y="1057"/>
                    </a:lnTo>
                    <a:lnTo>
                      <a:pt x="353" y="1052"/>
                    </a:lnTo>
                    <a:lnTo>
                      <a:pt x="342" y="1052"/>
                    </a:lnTo>
                    <a:lnTo>
                      <a:pt x="335" y="1060"/>
                    </a:lnTo>
                    <a:lnTo>
                      <a:pt x="329" y="1060"/>
                    </a:lnTo>
                    <a:lnTo>
                      <a:pt x="319" y="1067"/>
                    </a:lnTo>
                    <a:lnTo>
                      <a:pt x="304" y="1070"/>
                    </a:lnTo>
                    <a:lnTo>
                      <a:pt x="286" y="1067"/>
                    </a:lnTo>
                    <a:lnTo>
                      <a:pt x="277" y="1065"/>
                    </a:lnTo>
                    <a:lnTo>
                      <a:pt x="272" y="1065"/>
                    </a:lnTo>
                    <a:lnTo>
                      <a:pt x="264" y="1072"/>
                    </a:lnTo>
                    <a:lnTo>
                      <a:pt x="259" y="1080"/>
                    </a:lnTo>
                    <a:lnTo>
                      <a:pt x="259" y="1090"/>
                    </a:lnTo>
                    <a:lnTo>
                      <a:pt x="241" y="1095"/>
                    </a:lnTo>
                    <a:lnTo>
                      <a:pt x="232" y="1102"/>
                    </a:lnTo>
                    <a:lnTo>
                      <a:pt x="222" y="1102"/>
                    </a:lnTo>
                    <a:lnTo>
                      <a:pt x="215" y="1095"/>
                    </a:lnTo>
                    <a:lnTo>
                      <a:pt x="210" y="1087"/>
                    </a:lnTo>
                    <a:lnTo>
                      <a:pt x="206" y="1080"/>
                    </a:lnTo>
                    <a:lnTo>
                      <a:pt x="200" y="1072"/>
                    </a:lnTo>
                    <a:lnTo>
                      <a:pt x="186" y="1067"/>
                    </a:lnTo>
                    <a:lnTo>
                      <a:pt x="186" y="1055"/>
                    </a:lnTo>
                    <a:lnTo>
                      <a:pt x="182" y="1047"/>
                    </a:lnTo>
                    <a:lnTo>
                      <a:pt x="175" y="1032"/>
                    </a:lnTo>
                    <a:lnTo>
                      <a:pt x="168" y="1023"/>
                    </a:lnTo>
                    <a:lnTo>
                      <a:pt x="157" y="1019"/>
                    </a:lnTo>
                    <a:lnTo>
                      <a:pt x="154" y="1008"/>
                    </a:lnTo>
                    <a:lnTo>
                      <a:pt x="147" y="1003"/>
                    </a:lnTo>
                    <a:lnTo>
                      <a:pt x="140" y="994"/>
                    </a:lnTo>
                    <a:lnTo>
                      <a:pt x="130" y="985"/>
                    </a:lnTo>
                    <a:lnTo>
                      <a:pt x="128" y="974"/>
                    </a:lnTo>
                    <a:lnTo>
                      <a:pt x="117" y="970"/>
                    </a:lnTo>
                    <a:lnTo>
                      <a:pt x="110" y="974"/>
                    </a:lnTo>
                    <a:lnTo>
                      <a:pt x="99" y="970"/>
                    </a:lnTo>
                    <a:lnTo>
                      <a:pt x="93" y="977"/>
                    </a:lnTo>
                    <a:lnTo>
                      <a:pt x="88" y="979"/>
                    </a:lnTo>
                    <a:lnTo>
                      <a:pt x="80" y="988"/>
                    </a:lnTo>
                    <a:lnTo>
                      <a:pt x="66" y="994"/>
                    </a:lnTo>
                    <a:lnTo>
                      <a:pt x="53" y="1008"/>
                    </a:lnTo>
                    <a:lnTo>
                      <a:pt x="48" y="1015"/>
                    </a:lnTo>
                    <a:lnTo>
                      <a:pt x="39" y="1015"/>
                    </a:lnTo>
                    <a:lnTo>
                      <a:pt x="39" y="1007"/>
                    </a:lnTo>
                    <a:lnTo>
                      <a:pt x="32" y="994"/>
                    </a:lnTo>
                    <a:lnTo>
                      <a:pt x="28" y="988"/>
                    </a:lnTo>
                    <a:lnTo>
                      <a:pt x="28" y="977"/>
                    </a:lnTo>
                    <a:lnTo>
                      <a:pt x="30" y="965"/>
                    </a:lnTo>
                    <a:lnTo>
                      <a:pt x="32" y="950"/>
                    </a:lnTo>
                    <a:lnTo>
                      <a:pt x="25" y="940"/>
                    </a:lnTo>
                    <a:lnTo>
                      <a:pt x="17" y="930"/>
                    </a:lnTo>
                    <a:lnTo>
                      <a:pt x="13" y="925"/>
                    </a:lnTo>
                    <a:lnTo>
                      <a:pt x="0" y="895"/>
                    </a:lnTo>
                    <a:lnTo>
                      <a:pt x="25" y="877"/>
                    </a:lnTo>
                    <a:lnTo>
                      <a:pt x="32" y="877"/>
                    </a:lnTo>
                    <a:lnTo>
                      <a:pt x="53" y="883"/>
                    </a:lnTo>
                    <a:lnTo>
                      <a:pt x="75" y="883"/>
                    </a:lnTo>
                    <a:lnTo>
                      <a:pt x="80" y="877"/>
                    </a:lnTo>
                    <a:lnTo>
                      <a:pt x="90" y="867"/>
                    </a:lnTo>
                    <a:lnTo>
                      <a:pt x="97" y="868"/>
                    </a:lnTo>
                    <a:lnTo>
                      <a:pt x="105" y="863"/>
                    </a:lnTo>
                    <a:lnTo>
                      <a:pt x="105" y="852"/>
                    </a:lnTo>
                    <a:lnTo>
                      <a:pt x="105" y="840"/>
                    </a:lnTo>
                    <a:lnTo>
                      <a:pt x="97" y="827"/>
                    </a:lnTo>
                    <a:lnTo>
                      <a:pt x="90" y="819"/>
                    </a:lnTo>
                    <a:lnTo>
                      <a:pt x="88" y="812"/>
                    </a:lnTo>
                    <a:lnTo>
                      <a:pt x="93" y="799"/>
                    </a:lnTo>
                    <a:lnTo>
                      <a:pt x="99" y="799"/>
                    </a:lnTo>
                    <a:lnTo>
                      <a:pt x="110" y="797"/>
                    </a:lnTo>
                    <a:lnTo>
                      <a:pt x="122" y="790"/>
                    </a:lnTo>
                    <a:lnTo>
                      <a:pt x="128" y="783"/>
                    </a:lnTo>
                    <a:lnTo>
                      <a:pt x="128" y="770"/>
                    </a:lnTo>
                    <a:lnTo>
                      <a:pt x="127" y="757"/>
                    </a:lnTo>
                    <a:lnTo>
                      <a:pt x="127" y="748"/>
                    </a:lnTo>
                    <a:lnTo>
                      <a:pt x="128" y="737"/>
                    </a:lnTo>
                    <a:lnTo>
                      <a:pt x="127" y="728"/>
                    </a:lnTo>
                    <a:lnTo>
                      <a:pt x="152" y="697"/>
                    </a:lnTo>
                    <a:lnTo>
                      <a:pt x="159" y="679"/>
                    </a:lnTo>
                    <a:lnTo>
                      <a:pt x="152" y="670"/>
                    </a:lnTo>
                    <a:lnTo>
                      <a:pt x="150" y="657"/>
                    </a:lnTo>
                    <a:lnTo>
                      <a:pt x="144" y="648"/>
                    </a:lnTo>
                    <a:lnTo>
                      <a:pt x="137" y="639"/>
                    </a:lnTo>
                    <a:lnTo>
                      <a:pt x="133" y="632"/>
                    </a:lnTo>
                    <a:lnTo>
                      <a:pt x="130" y="619"/>
                    </a:lnTo>
                    <a:lnTo>
                      <a:pt x="128" y="610"/>
                    </a:lnTo>
                    <a:lnTo>
                      <a:pt x="128" y="585"/>
                    </a:lnTo>
                    <a:lnTo>
                      <a:pt x="122" y="575"/>
                    </a:lnTo>
                    <a:lnTo>
                      <a:pt x="120" y="565"/>
                    </a:lnTo>
                    <a:lnTo>
                      <a:pt x="112" y="553"/>
                    </a:lnTo>
                    <a:lnTo>
                      <a:pt x="112" y="541"/>
                    </a:lnTo>
                    <a:lnTo>
                      <a:pt x="112" y="530"/>
                    </a:lnTo>
                    <a:lnTo>
                      <a:pt x="110" y="519"/>
                    </a:lnTo>
                    <a:lnTo>
                      <a:pt x="105" y="512"/>
                    </a:lnTo>
                    <a:lnTo>
                      <a:pt x="105" y="501"/>
                    </a:lnTo>
                    <a:lnTo>
                      <a:pt x="112" y="492"/>
                    </a:lnTo>
                    <a:lnTo>
                      <a:pt x="119" y="487"/>
                    </a:lnTo>
                    <a:lnTo>
                      <a:pt x="122" y="470"/>
                    </a:lnTo>
                    <a:lnTo>
                      <a:pt x="127" y="457"/>
                    </a:lnTo>
                    <a:lnTo>
                      <a:pt x="133" y="450"/>
                    </a:lnTo>
                    <a:lnTo>
                      <a:pt x="142" y="450"/>
                    </a:lnTo>
                    <a:lnTo>
                      <a:pt x="150" y="443"/>
                    </a:lnTo>
                    <a:lnTo>
                      <a:pt x="147" y="430"/>
                    </a:lnTo>
                    <a:lnTo>
                      <a:pt x="150" y="419"/>
                    </a:lnTo>
                    <a:lnTo>
                      <a:pt x="150" y="408"/>
                    </a:lnTo>
                    <a:lnTo>
                      <a:pt x="152" y="397"/>
                    </a:lnTo>
                    <a:lnTo>
                      <a:pt x="154" y="385"/>
                    </a:lnTo>
                    <a:lnTo>
                      <a:pt x="152" y="375"/>
                    </a:lnTo>
                    <a:lnTo>
                      <a:pt x="154" y="365"/>
                    </a:lnTo>
                    <a:lnTo>
                      <a:pt x="159" y="355"/>
                    </a:lnTo>
                    <a:lnTo>
                      <a:pt x="160" y="345"/>
                    </a:lnTo>
                    <a:lnTo>
                      <a:pt x="168" y="339"/>
                    </a:lnTo>
                    <a:lnTo>
                      <a:pt x="168" y="332"/>
                    </a:lnTo>
                    <a:lnTo>
                      <a:pt x="167" y="321"/>
                    </a:lnTo>
                    <a:lnTo>
                      <a:pt x="164" y="312"/>
                    </a:lnTo>
                    <a:lnTo>
                      <a:pt x="160" y="303"/>
                    </a:lnTo>
                    <a:lnTo>
                      <a:pt x="157" y="290"/>
                    </a:lnTo>
                    <a:lnTo>
                      <a:pt x="157" y="285"/>
                    </a:lnTo>
                    <a:lnTo>
                      <a:pt x="157" y="270"/>
                    </a:lnTo>
                    <a:lnTo>
                      <a:pt x="150" y="263"/>
                    </a:lnTo>
                    <a:lnTo>
                      <a:pt x="157" y="253"/>
                    </a:lnTo>
                    <a:lnTo>
                      <a:pt x="150" y="252"/>
                    </a:lnTo>
                    <a:lnTo>
                      <a:pt x="152" y="243"/>
                    </a:lnTo>
                    <a:lnTo>
                      <a:pt x="147" y="237"/>
                    </a:lnTo>
                    <a:lnTo>
                      <a:pt x="147" y="228"/>
                    </a:lnTo>
                    <a:lnTo>
                      <a:pt x="150" y="219"/>
                    </a:lnTo>
                    <a:lnTo>
                      <a:pt x="147" y="210"/>
                    </a:lnTo>
                    <a:lnTo>
                      <a:pt x="137" y="217"/>
                    </a:lnTo>
                    <a:lnTo>
                      <a:pt x="133" y="208"/>
                    </a:lnTo>
                    <a:lnTo>
                      <a:pt x="128" y="201"/>
                    </a:lnTo>
                    <a:lnTo>
                      <a:pt x="128" y="190"/>
                    </a:lnTo>
                    <a:lnTo>
                      <a:pt x="122" y="181"/>
                    </a:lnTo>
                    <a:lnTo>
                      <a:pt x="119" y="172"/>
                    </a:lnTo>
                    <a:lnTo>
                      <a:pt x="105" y="161"/>
                    </a:lnTo>
                    <a:lnTo>
                      <a:pt x="97" y="148"/>
                    </a:lnTo>
                    <a:lnTo>
                      <a:pt x="97" y="135"/>
                    </a:lnTo>
                    <a:lnTo>
                      <a:pt x="90" y="130"/>
                    </a:lnTo>
                    <a:lnTo>
                      <a:pt x="90" y="117"/>
                    </a:lnTo>
                    <a:lnTo>
                      <a:pt x="93" y="110"/>
                    </a:lnTo>
                    <a:lnTo>
                      <a:pt x="97" y="101"/>
                    </a:lnTo>
                    <a:lnTo>
                      <a:pt x="95" y="92"/>
                    </a:lnTo>
                    <a:lnTo>
                      <a:pt x="88" y="81"/>
                    </a:lnTo>
                    <a:lnTo>
                      <a:pt x="85" y="72"/>
                    </a:lnTo>
                    <a:lnTo>
                      <a:pt x="90" y="48"/>
                    </a:lnTo>
                    <a:lnTo>
                      <a:pt x="80" y="46"/>
                    </a:lnTo>
                    <a:lnTo>
                      <a:pt x="85" y="37"/>
                    </a:lnTo>
                    <a:lnTo>
                      <a:pt x="90" y="28"/>
                    </a:lnTo>
                    <a:lnTo>
                      <a:pt x="85" y="21"/>
                    </a:lnTo>
                    <a:lnTo>
                      <a:pt x="97" y="21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2616641" y="3657121"/>
                <a:ext cx="568708" cy="353021"/>
              </a:xfrm>
              <a:custGeom>
                <a:avLst/>
                <a:gdLst/>
                <a:ahLst/>
                <a:cxnLst>
                  <a:cxn ang="0">
                    <a:pos x="388" y="201"/>
                  </a:cxn>
                  <a:cxn ang="0">
                    <a:pos x="406" y="197"/>
                  </a:cxn>
                  <a:cxn ang="0">
                    <a:pos x="411" y="202"/>
                  </a:cxn>
                  <a:cxn ang="0">
                    <a:pos x="418" y="215"/>
                  </a:cxn>
                  <a:cxn ang="0">
                    <a:pos x="426" y="234"/>
                  </a:cxn>
                  <a:cxn ang="0">
                    <a:pos x="442" y="241"/>
                  </a:cxn>
                  <a:cxn ang="0">
                    <a:pos x="458" y="252"/>
                  </a:cxn>
                  <a:cxn ang="0">
                    <a:pos x="466" y="270"/>
                  </a:cxn>
                  <a:cxn ang="0">
                    <a:pos x="471" y="289"/>
                  </a:cxn>
                  <a:cxn ang="0">
                    <a:pos x="489" y="296"/>
                  </a:cxn>
                  <a:cxn ang="0">
                    <a:pos x="504" y="312"/>
                  </a:cxn>
                  <a:cxn ang="0">
                    <a:pos x="526" y="319"/>
                  </a:cxn>
                  <a:cxn ang="0">
                    <a:pos x="546" y="316"/>
                  </a:cxn>
                  <a:cxn ang="0">
                    <a:pos x="571" y="321"/>
                  </a:cxn>
                  <a:cxn ang="0">
                    <a:pos x="582" y="332"/>
                  </a:cxn>
                  <a:cxn ang="0">
                    <a:pos x="591" y="354"/>
                  </a:cxn>
                  <a:cxn ang="0">
                    <a:pos x="600" y="372"/>
                  </a:cxn>
                  <a:cxn ang="0">
                    <a:pos x="616" y="388"/>
                  </a:cxn>
                  <a:cxn ang="0">
                    <a:pos x="636" y="383"/>
                  </a:cxn>
                  <a:cxn ang="0">
                    <a:pos x="654" y="386"/>
                  </a:cxn>
                  <a:cxn ang="0">
                    <a:pos x="356" y="386"/>
                  </a:cxn>
                  <a:cxn ang="0">
                    <a:pos x="110" y="381"/>
                  </a:cxn>
                  <a:cxn ang="0">
                    <a:pos x="21" y="352"/>
                  </a:cxn>
                  <a:cxn ang="0">
                    <a:pos x="28" y="170"/>
                  </a:cxn>
                  <a:cxn ang="0">
                    <a:pos x="0" y="167"/>
                  </a:cxn>
                  <a:cxn ang="0">
                    <a:pos x="5" y="88"/>
                  </a:cxn>
                  <a:cxn ang="0">
                    <a:pos x="88" y="75"/>
                  </a:cxn>
                  <a:cxn ang="0">
                    <a:pos x="106" y="70"/>
                  </a:cxn>
                  <a:cxn ang="0">
                    <a:pos x="133" y="60"/>
                  </a:cxn>
                  <a:cxn ang="0">
                    <a:pos x="138" y="39"/>
                  </a:cxn>
                  <a:cxn ang="0">
                    <a:pos x="161" y="33"/>
                  </a:cxn>
                  <a:cxn ang="0">
                    <a:pos x="181" y="8"/>
                  </a:cxn>
                  <a:cxn ang="0">
                    <a:pos x="188" y="12"/>
                  </a:cxn>
                  <a:cxn ang="0">
                    <a:pos x="175" y="39"/>
                  </a:cxn>
                  <a:cxn ang="0">
                    <a:pos x="164" y="73"/>
                  </a:cxn>
                  <a:cxn ang="0">
                    <a:pos x="144" y="88"/>
                  </a:cxn>
                  <a:cxn ang="0">
                    <a:pos x="151" y="92"/>
                  </a:cxn>
                  <a:cxn ang="0">
                    <a:pos x="177" y="73"/>
                  </a:cxn>
                  <a:cxn ang="0">
                    <a:pos x="184" y="40"/>
                  </a:cxn>
                  <a:cxn ang="0">
                    <a:pos x="188" y="65"/>
                  </a:cxn>
                  <a:cxn ang="0">
                    <a:pos x="181" y="90"/>
                  </a:cxn>
                  <a:cxn ang="0">
                    <a:pos x="191" y="112"/>
                  </a:cxn>
                  <a:cxn ang="0">
                    <a:pos x="201" y="115"/>
                  </a:cxn>
                  <a:cxn ang="0">
                    <a:pos x="210" y="75"/>
                  </a:cxn>
                  <a:cxn ang="0">
                    <a:pos x="208" y="35"/>
                  </a:cxn>
                  <a:cxn ang="0">
                    <a:pos x="246" y="33"/>
                  </a:cxn>
                  <a:cxn ang="0">
                    <a:pos x="248" y="70"/>
                  </a:cxn>
                  <a:cxn ang="0">
                    <a:pos x="251" y="52"/>
                  </a:cxn>
                  <a:cxn ang="0">
                    <a:pos x="251" y="13"/>
                  </a:cxn>
                  <a:cxn ang="0">
                    <a:pos x="273" y="33"/>
                  </a:cxn>
                  <a:cxn ang="0">
                    <a:pos x="284" y="59"/>
                  </a:cxn>
                  <a:cxn ang="0">
                    <a:pos x="302" y="73"/>
                  </a:cxn>
                  <a:cxn ang="0">
                    <a:pos x="338" y="88"/>
                  </a:cxn>
                  <a:cxn ang="0">
                    <a:pos x="333" y="108"/>
                  </a:cxn>
                  <a:cxn ang="0">
                    <a:pos x="342" y="125"/>
                  </a:cxn>
                  <a:cxn ang="0">
                    <a:pos x="348" y="148"/>
                  </a:cxn>
                  <a:cxn ang="0">
                    <a:pos x="356" y="167"/>
                  </a:cxn>
                  <a:cxn ang="0">
                    <a:pos x="374" y="174"/>
                  </a:cxn>
                  <a:cxn ang="0">
                    <a:pos x="374" y="188"/>
                  </a:cxn>
                </a:cxnLst>
                <a:rect l="0" t="0" r="r" b="b"/>
                <a:pathLst>
                  <a:path w="660" h="392">
                    <a:moveTo>
                      <a:pt x="381" y="197"/>
                    </a:moveTo>
                    <a:lnTo>
                      <a:pt x="388" y="201"/>
                    </a:lnTo>
                    <a:lnTo>
                      <a:pt x="391" y="194"/>
                    </a:lnTo>
                    <a:lnTo>
                      <a:pt x="406" y="197"/>
                    </a:lnTo>
                    <a:lnTo>
                      <a:pt x="413" y="194"/>
                    </a:lnTo>
                    <a:lnTo>
                      <a:pt x="411" y="202"/>
                    </a:lnTo>
                    <a:lnTo>
                      <a:pt x="422" y="207"/>
                    </a:lnTo>
                    <a:lnTo>
                      <a:pt x="418" y="215"/>
                    </a:lnTo>
                    <a:lnTo>
                      <a:pt x="422" y="222"/>
                    </a:lnTo>
                    <a:lnTo>
                      <a:pt x="426" y="234"/>
                    </a:lnTo>
                    <a:lnTo>
                      <a:pt x="436" y="237"/>
                    </a:lnTo>
                    <a:lnTo>
                      <a:pt x="442" y="241"/>
                    </a:lnTo>
                    <a:lnTo>
                      <a:pt x="449" y="250"/>
                    </a:lnTo>
                    <a:lnTo>
                      <a:pt x="458" y="252"/>
                    </a:lnTo>
                    <a:lnTo>
                      <a:pt x="469" y="257"/>
                    </a:lnTo>
                    <a:lnTo>
                      <a:pt x="466" y="270"/>
                    </a:lnTo>
                    <a:lnTo>
                      <a:pt x="471" y="279"/>
                    </a:lnTo>
                    <a:lnTo>
                      <a:pt x="471" y="289"/>
                    </a:lnTo>
                    <a:lnTo>
                      <a:pt x="476" y="296"/>
                    </a:lnTo>
                    <a:lnTo>
                      <a:pt x="489" y="296"/>
                    </a:lnTo>
                    <a:lnTo>
                      <a:pt x="494" y="304"/>
                    </a:lnTo>
                    <a:lnTo>
                      <a:pt x="504" y="312"/>
                    </a:lnTo>
                    <a:lnTo>
                      <a:pt x="514" y="314"/>
                    </a:lnTo>
                    <a:lnTo>
                      <a:pt x="526" y="319"/>
                    </a:lnTo>
                    <a:lnTo>
                      <a:pt x="540" y="319"/>
                    </a:lnTo>
                    <a:lnTo>
                      <a:pt x="546" y="316"/>
                    </a:lnTo>
                    <a:lnTo>
                      <a:pt x="562" y="321"/>
                    </a:lnTo>
                    <a:lnTo>
                      <a:pt x="571" y="321"/>
                    </a:lnTo>
                    <a:lnTo>
                      <a:pt x="578" y="324"/>
                    </a:lnTo>
                    <a:lnTo>
                      <a:pt x="582" y="332"/>
                    </a:lnTo>
                    <a:lnTo>
                      <a:pt x="591" y="336"/>
                    </a:lnTo>
                    <a:lnTo>
                      <a:pt x="591" y="354"/>
                    </a:lnTo>
                    <a:lnTo>
                      <a:pt x="589" y="366"/>
                    </a:lnTo>
                    <a:lnTo>
                      <a:pt x="600" y="372"/>
                    </a:lnTo>
                    <a:lnTo>
                      <a:pt x="609" y="381"/>
                    </a:lnTo>
                    <a:lnTo>
                      <a:pt x="616" y="388"/>
                    </a:lnTo>
                    <a:lnTo>
                      <a:pt x="629" y="383"/>
                    </a:lnTo>
                    <a:lnTo>
                      <a:pt x="636" y="383"/>
                    </a:lnTo>
                    <a:lnTo>
                      <a:pt x="645" y="386"/>
                    </a:lnTo>
                    <a:lnTo>
                      <a:pt x="654" y="386"/>
                    </a:lnTo>
                    <a:lnTo>
                      <a:pt x="659" y="391"/>
                    </a:lnTo>
                    <a:lnTo>
                      <a:pt x="356" y="386"/>
                    </a:lnTo>
                    <a:lnTo>
                      <a:pt x="196" y="383"/>
                    </a:lnTo>
                    <a:lnTo>
                      <a:pt x="110" y="381"/>
                    </a:lnTo>
                    <a:lnTo>
                      <a:pt x="21" y="377"/>
                    </a:lnTo>
                    <a:lnTo>
                      <a:pt x="21" y="352"/>
                    </a:lnTo>
                    <a:lnTo>
                      <a:pt x="25" y="257"/>
                    </a:lnTo>
                    <a:lnTo>
                      <a:pt x="28" y="170"/>
                    </a:lnTo>
                    <a:lnTo>
                      <a:pt x="8" y="170"/>
                    </a:lnTo>
                    <a:lnTo>
                      <a:pt x="0" y="167"/>
                    </a:lnTo>
                    <a:lnTo>
                      <a:pt x="0" y="152"/>
                    </a:lnTo>
                    <a:lnTo>
                      <a:pt x="5" y="88"/>
                    </a:lnTo>
                    <a:lnTo>
                      <a:pt x="88" y="90"/>
                    </a:lnTo>
                    <a:lnTo>
                      <a:pt x="88" y="75"/>
                    </a:lnTo>
                    <a:lnTo>
                      <a:pt x="91" y="70"/>
                    </a:lnTo>
                    <a:lnTo>
                      <a:pt x="106" y="70"/>
                    </a:lnTo>
                    <a:lnTo>
                      <a:pt x="121" y="67"/>
                    </a:lnTo>
                    <a:lnTo>
                      <a:pt x="133" y="60"/>
                    </a:lnTo>
                    <a:lnTo>
                      <a:pt x="138" y="52"/>
                    </a:lnTo>
                    <a:lnTo>
                      <a:pt x="138" y="39"/>
                    </a:lnTo>
                    <a:lnTo>
                      <a:pt x="148" y="35"/>
                    </a:lnTo>
                    <a:lnTo>
                      <a:pt x="161" y="33"/>
                    </a:lnTo>
                    <a:lnTo>
                      <a:pt x="173" y="21"/>
                    </a:lnTo>
                    <a:lnTo>
                      <a:pt x="181" y="8"/>
                    </a:lnTo>
                    <a:lnTo>
                      <a:pt x="183" y="0"/>
                    </a:lnTo>
                    <a:lnTo>
                      <a:pt x="188" y="12"/>
                    </a:lnTo>
                    <a:lnTo>
                      <a:pt x="191" y="23"/>
                    </a:lnTo>
                    <a:lnTo>
                      <a:pt x="175" y="39"/>
                    </a:lnTo>
                    <a:lnTo>
                      <a:pt x="163" y="60"/>
                    </a:lnTo>
                    <a:lnTo>
                      <a:pt x="164" y="73"/>
                    </a:lnTo>
                    <a:lnTo>
                      <a:pt x="155" y="75"/>
                    </a:lnTo>
                    <a:lnTo>
                      <a:pt x="144" y="88"/>
                    </a:lnTo>
                    <a:lnTo>
                      <a:pt x="133" y="100"/>
                    </a:lnTo>
                    <a:lnTo>
                      <a:pt x="151" y="92"/>
                    </a:lnTo>
                    <a:lnTo>
                      <a:pt x="170" y="83"/>
                    </a:lnTo>
                    <a:lnTo>
                      <a:pt x="177" y="73"/>
                    </a:lnTo>
                    <a:lnTo>
                      <a:pt x="175" y="59"/>
                    </a:lnTo>
                    <a:lnTo>
                      <a:pt x="184" y="40"/>
                    </a:lnTo>
                    <a:lnTo>
                      <a:pt x="188" y="55"/>
                    </a:lnTo>
                    <a:lnTo>
                      <a:pt x="188" y="65"/>
                    </a:lnTo>
                    <a:lnTo>
                      <a:pt x="184" y="75"/>
                    </a:lnTo>
                    <a:lnTo>
                      <a:pt x="181" y="90"/>
                    </a:lnTo>
                    <a:lnTo>
                      <a:pt x="186" y="100"/>
                    </a:lnTo>
                    <a:lnTo>
                      <a:pt x="191" y="112"/>
                    </a:lnTo>
                    <a:lnTo>
                      <a:pt x="193" y="125"/>
                    </a:lnTo>
                    <a:lnTo>
                      <a:pt x="201" y="115"/>
                    </a:lnTo>
                    <a:lnTo>
                      <a:pt x="206" y="108"/>
                    </a:lnTo>
                    <a:lnTo>
                      <a:pt x="210" y="75"/>
                    </a:lnTo>
                    <a:lnTo>
                      <a:pt x="201" y="46"/>
                    </a:lnTo>
                    <a:lnTo>
                      <a:pt x="208" y="35"/>
                    </a:lnTo>
                    <a:lnTo>
                      <a:pt x="236" y="17"/>
                    </a:lnTo>
                    <a:lnTo>
                      <a:pt x="246" y="33"/>
                    </a:lnTo>
                    <a:lnTo>
                      <a:pt x="243" y="50"/>
                    </a:lnTo>
                    <a:lnTo>
                      <a:pt x="248" y="70"/>
                    </a:lnTo>
                    <a:lnTo>
                      <a:pt x="255" y="60"/>
                    </a:lnTo>
                    <a:lnTo>
                      <a:pt x="251" y="52"/>
                    </a:lnTo>
                    <a:lnTo>
                      <a:pt x="255" y="23"/>
                    </a:lnTo>
                    <a:lnTo>
                      <a:pt x="251" y="13"/>
                    </a:lnTo>
                    <a:lnTo>
                      <a:pt x="266" y="21"/>
                    </a:lnTo>
                    <a:lnTo>
                      <a:pt x="273" y="33"/>
                    </a:lnTo>
                    <a:lnTo>
                      <a:pt x="276" y="52"/>
                    </a:lnTo>
                    <a:lnTo>
                      <a:pt x="284" y="59"/>
                    </a:lnTo>
                    <a:lnTo>
                      <a:pt x="293" y="60"/>
                    </a:lnTo>
                    <a:lnTo>
                      <a:pt x="302" y="73"/>
                    </a:lnTo>
                    <a:lnTo>
                      <a:pt x="318" y="83"/>
                    </a:lnTo>
                    <a:lnTo>
                      <a:pt x="338" y="88"/>
                    </a:lnTo>
                    <a:lnTo>
                      <a:pt x="333" y="95"/>
                    </a:lnTo>
                    <a:lnTo>
                      <a:pt x="333" y="108"/>
                    </a:lnTo>
                    <a:lnTo>
                      <a:pt x="336" y="115"/>
                    </a:lnTo>
                    <a:lnTo>
                      <a:pt x="342" y="125"/>
                    </a:lnTo>
                    <a:lnTo>
                      <a:pt x="348" y="137"/>
                    </a:lnTo>
                    <a:lnTo>
                      <a:pt x="348" y="148"/>
                    </a:lnTo>
                    <a:lnTo>
                      <a:pt x="351" y="155"/>
                    </a:lnTo>
                    <a:lnTo>
                      <a:pt x="356" y="167"/>
                    </a:lnTo>
                    <a:lnTo>
                      <a:pt x="368" y="170"/>
                    </a:lnTo>
                    <a:lnTo>
                      <a:pt x="374" y="174"/>
                    </a:lnTo>
                    <a:lnTo>
                      <a:pt x="381" y="182"/>
                    </a:lnTo>
                    <a:lnTo>
                      <a:pt x="374" y="188"/>
                    </a:lnTo>
                    <a:lnTo>
                      <a:pt x="381" y="197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5019002" y="4129016"/>
                <a:ext cx="612654" cy="498912"/>
              </a:xfrm>
              <a:custGeom>
                <a:avLst/>
                <a:gdLst/>
                <a:ahLst/>
                <a:cxnLst>
                  <a:cxn ang="0">
                    <a:pos x="25" y="349"/>
                  </a:cxn>
                  <a:cxn ang="0">
                    <a:pos x="45" y="339"/>
                  </a:cxn>
                  <a:cxn ang="0">
                    <a:pos x="119" y="326"/>
                  </a:cxn>
                  <a:cxn ang="0">
                    <a:pos x="130" y="311"/>
                  </a:cxn>
                  <a:cxn ang="0">
                    <a:pos x="142" y="294"/>
                  </a:cxn>
                  <a:cxn ang="0">
                    <a:pos x="164" y="289"/>
                  </a:cxn>
                  <a:cxn ang="0">
                    <a:pos x="182" y="284"/>
                  </a:cxn>
                  <a:cxn ang="0">
                    <a:pos x="175" y="264"/>
                  </a:cxn>
                  <a:cxn ang="0">
                    <a:pos x="184" y="244"/>
                  </a:cxn>
                  <a:cxn ang="0">
                    <a:pos x="217" y="227"/>
                  </a:cxn>
                  <a:cxn ang="0">
                    <a:pos x="227" y="209"/>
                  </a:cxn>
                  <a:cxn ang="0">
                    <a:pos x="246" y="197"/>
                  </a:cxn>
                  <a:cxn ang="0">
                    <a:pos x="266" y="173"/>
                  </a:cxn>
                  <a:cxn ang="0">
                    <a:pos x="266" y="152"/>
                  </a:cxn>
                  <a:cxn ang="0">
                    <a:pos x="275" y="117"/>
                  </a:cxn>
                  <a:cxn ang="0">
                    <a:pos x="277" y="93"/>
                  </a:cxn>
                  <a:cxn ang="0">
                    <a:pos x="311" y="65"/>
                  </a:cxn>
                  <a:cxn ang="0">
                    <a:pos x="333" y="35"/>
                  </a:cxn>
                  <a:cxn ang="0">
                    <a:pos x="355" y="26"/>
                  </a:cxn>
                  <a:cxn ang="0">
                    <a:pos x="366" y="12"/>
                  </a:cxn>
                  <a:cxn ang="0">
                    <a:pos x="384" y="10"/>
                  </a:cxn>
                  <a:cxn ang="0">
                    <a:pos x="402" y="17"/>
                  </a:cxn>
                  <a:cxn ang="0">
                    <a:pos x="428" y="20"/>
                  </a:cxn>
                  <a:cxn ang="0">
                    <a:pos x="446" y="6"/>
                  </a:cxn>
                  <a:cxn ang="0">
                    <a:pos x="481" y="0"/>
                  </a:cxn>
                  <a:cxn ang="0">
                    <a:pos x="494" y="6"/>
                  </a:cxn>
                  <a:cxn ang="0">
                    <a:pos x="521" y="1"/>
                  </a:cxn>
                  <a:cxn ang="0">
                    <a:pos x="535" y="35"/>
                  </a:cxn>
                  <a:cxn ang="0">
                    <a:pos x="533" y="274"/>
                  </a:cxn>
                  <a:cxn ang="0">
                    <a:pos x="618" y="272"/>
                  </a:cxn>
                  <a:cxn ang="0">
                    <a:pos x="622" y="349"/>
                  </a:cxn>
                  <a:cxn ang="0">
                    <a:pos x="710" y="532"/>
                  </a:cxn>
                  <a:cxn ang="0">
                    <a:pos x="431" y="543"/>
                  </a:cxn>
                  <a:cxn ang="0">
                    <a:pos x="306" y="546"/>
                  </a:cxn>
                  <a:cxn ang="0">
                    <a:pos x="39" y="553"/>
                  </a:cxn>
                  <a:cxn ang="0">
                    <a:pos x="66" y="528"/>
                  </a:cxn>
                  <a:cxn ang="0">
                    <a:pos x="65" y="506"/>
                  </a:cxn>
                  <a:cxn ang="0">
                    <a:pos x="66" y="483"/>
                  </a:cxn>
                  <a:cxn ang="0">
                    <a:pos x="50" y="439"/>
                  </a:cxn>
                  <a:cxn ang="0">
                    <a:pos x="39" y="421"/>
                  </a:cxn>
                  <a:cxn ang="0">
                    <a:pos x="0" y="381"/>
                  </a:cxn>
                  <a:cxn ang="0">
                    <a:pos x="6" y="362"/>
                  </a:cxn>
                </a:cxnLst>
                <a:rect l="0" t="0" r="r" b="b"/>
                <a:pathLst>
                  <a:path w="711" h="554">
                    <a:moveTo>
                      <a:pt x="15" y="356"/>
                    </a:moveTo>
                    <a:lnTo>
                      <a:pt x="25" y="349"/>
                    </a:lnTo>
                    <a:lnTo>
                      <a:pt x="37" y="346"/>
                    </a:lnTo>
                    <a:lnTo>
                      <a:pt x="45" y="339"/>
                    </a:lnTo>
                    <a:lnTo>
                      <a:pt x="63" y="336"/>
                    </a:lnTo>
                    <a:lnTo>
                      <a:pt x="119" y="326"/>
                    </a:lnTo>
                    <a:lnTo>
                      <a:pt x="124" y="320"/>
                    </a:lnTo>
                    <a:lnTo>
                      <a:pt x="130" y="311"/>
                    </a:lnTo>
                    <a:lnTo>
                      <a:pt x="137" y="304"/>
                    </a:lnTo>
                    <a:lnTo>
                      <a:pt x="142" y="294"/>
                    </a:lnTo>
                    <a:lnTo>
                      <a:pt x="153" y="289"/>
                    </a:lnTo>
                    <a:lnTo>
                      <a:pt x="164" y="289"/>
                    </a:lnTo>
                    <a:lnTo>
                      <a:pt x="173" y="289"/>
                    </a:lnTo>
                    <a:lnTo>
                      <a:pt x="182" y="284"/>
                    </a:lnTo>
                    <a:lnTo>
                      <a:pt x="179" y="274"/>
                    </a:lnTo>
                    <a:lnTo>
                      <a:pt x="175" y="264"/>
                    </a:lnTo>
                    <a:lnTo>
                      <a:pt x="182" y="254"/>
                    </a:lnTo>
                    <a:lnTo>
                      <a:pt x="184" y="244"/>
                    </a:lnTo>
                    <a:lnTo>
                      <a:pt x="195" y="227"/>
                    </a:lnTo>
                    <a:lnTo>
                      <a:pt x="217" y="227"/>
                    </a:lnTo>
                    <a:lnTo>
                      <a:pt x="224" y="222"/>
                    </a:lnTo>
                    <a:lnTo>
                      <a:pt x="227" y="209"/>
                    </a:lnTo>
                    <a:lnTo>
                      <a:pt x="239" y="202"/>
                    </a:lnTo>
                    <a:lnTo>
                      <a:pt x="246" y="197"/>
                    </a:lnTo>
                    <a:lnTo>
                      <a:pt x="255" y="182"/>
                    </a:lnTo>
                    <a:lnTo>
                      <a:pt x="266" y="173"/>
                    </a:lnTo>
                    <a:lnTo>
                      <a:pt x="266" y="162"/>
                    </a:lnTo>
                    <a:lnTo>
                      <a:pt x="266" y="152"/>
                    </a:lnTo>
                    <a:lnTo>
                      <a:pt x="266" y="142"/>
                    </a:lnTo>
                    <a:lnTo>
                      <a:pt x="275" y="117"/>
                    </a:lnTo>
                    <a:lnTo>
                      <a:pt x="274" y="104"/>
                    </a:lnTo>
                    <a:lnTo>
                      <a:pt x="277" y="93"/>
                    </a:lnTo>
                    <a:lnTo>
                      <a:pt x="297" y="72"/>
                    </a:lnTo>
                    <a:lnTo>
                      <a:pt x="311" y="65"/>
                    </a:lnTo>
                    <a:lnTo>
                      <a:pt x="321" y="48"/>
                    </a:lnTo>
                    <a:lnTo>
                      <a:pt x="333" y="35"/>
                    </a:lnTo>
                    <a:lnTo>
                      <a:pt x="344" y="32"/>
                    </a:lnTo>
                    <a:lnTo>
                      <a:pt x="355" y="26"/>
                    </a:lnTo>
                    <a:lnTo>
                      <a:pt x="361" y="20"/>
                    </a:lnTo>
                    <a:lnTo>
                      <a:pt x="366" y="12"/>
                    </a:lnTo>
                    <a:lnTo>
                      <a:pt x="374" y="6"/>
                    </a:lnTo>
                    <a:lnTo>
                      <a:pt x="384" y="10"/>
                    </a:lnTo>
                    <a:lnTo>
                      <a:pt x="389" y="12"/>
                    </a:lnTo>
                    <a:lnTo>
                      <a:pt x="402" y="17"/>
                    </a:lnTo>
                    <a:lnTo>
                      <a:pt x="411" y="20"/>
                    </a:lnTo>
                    <a:lnTo>
                      <a:pt x="428" y="20"/>
                    </a:lnTo>
                    <a:lnTo>
                      <a:pt x="431" y="15"/>
                    </a:lnTo>
                    <a:lnTo>
                      <a:pt x="446" y="6"/>
                    </a:lnTo>
                    <a:lnTo>
                      <a:pt x="471" y="0"/>
                    </a:lnTo>
                    <a:lnTo>
                      <a:pt x="481" y="0"/>
                    </a:lnTo>
                    <a:lnTo>
                      <a:pt x="488" y="3"/>
                    </a:lnTo>
                    <a:lnTo>
                      <a:pt x="494" y="6"/>
                    </a:lnTo>
                    <a:lnTo>
                      <a:pt x="504" y="6"/>
                    </a:lnTo>
                    <a:lnTo>
                      <a:pt x="521" y="1"/>
                    </a:lnTo>
                    <a:lnTo>
                      <a:pt x="533" y="6"/>
                    </a:lnTo>
                    <a:lnTo>
                      <a:pt x="535" y="35"/>
                    </a:lnTo>
                    <a:lnTo>
                      <a:pt x="526" y="35"/>
                    </a:lnTo>
                    <a:lnTo>
                      <a:pt x="533" y="274"/>
                    </a:lnTo>
                    <a:lnTo>
                      <a:pt x="573" y="272"/>
                    </a:lnTo>
                    <a:lnTo>
                      <a:pt x="618" y="272"/>
                    </a:lnTo>
                    <a:lnTo>
                      <a:pt x="618" y="289"/>
                    </a:lnTo>
                    <a:lnTo>
                      <a:pt x="622" y="349"/>
                    </a:lnTo>
                    <a:lnTo>
                      <a:pt x="707" y="347"/>
                    </a:lnTo>
                    <a:lnTo>
                      <a:pt x="710" y="532"/>
                    </a:lnTo>
                    <a:lnTo>
                      <a:pt x="546" y="539"/>
                    </a:lnTo>
                    <a:lnTo>
                      <a:pt x="431" y="543"/>
                    </a:lnTo>
                    <a:lnTo>
                      <a:pt x="413" y="543"/>
                    </a:lnTo>
                    <a:lnTo>
                      <a:pt x="306" y="546"/>
                    </a:lnTo>
                    <a:lnTo>
                      <a:pt x="177" y="550"/>
                    </a:lnTo>
                    <a:lnTo>
                      <a:pt x="39" y="553"/>
                    </a:lnTo>
                    <a:lnTo>
                      <a:pt x="59" y="532"/>
                    </a:lnTo>
                    <a:lnTo>
                      <a:pt x="66" y="528"/>
                    </a:lnTo>
                    <a:lnTo>
                      <a:pt x="70" y="523"/>
                    </a:lnTo>
                    <a:lnTo>
                      <a:pt x="65" y="506"/>
                    </a:lnTo>
                    <a:lnTo>
                      <a:pt x="66" y="496"/>
                    </a:lnTo>
                    <a:lnTo>
                      <a:pt x="66" y="483"/>
                    </a:lnTo>
                    <a:lnTo>
                      <a:pt x="52" y="451"/>
                    </a:lnTo>
                    <a:lnTo>
                      <a:pt x="50" y="439"/>
                    </a:lnTo>
                    <a:lnTo>
                      <a:pt x="46" y="431"/>
                    </a:lnTo>
                    <a:lnTo>
                      <a:pt x="39" y="421"/>
                    </a:lnTo>
                    <a:lnTo>
                      <a:pt x="13" y="394"/>
                    </a:lnTo>
                    <a:lnTo>
                      <a:pt x="0" y="381"/>
                    </a:lnTo>
                    <a:lnTo>
                      <a:pt x="5" y="371"/>
                    </a:lnTo>
                    <a:lnTo>
                      <a:pt x="6" y="362"/>
                    </a:lnTo>
                    <a:lnTo>
                      <a:pt x="15" y="35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1" name="Freeform 210"/>
              <p:cNvSpPr>
                <a:spLocks/>
              </p:cNvSpPr>
              <p:nvPr/>
            </p:nvSpPr>
            <p:spPr bwMode="auto">
              <a:xfrm>
                <a:off x="5467937" y="3567964"/>
                <a:ext cx="709162" cy="681727"/>
              </a:xfrm>
              <a:custGeom>
                <a:avLst/>
                <a:gdLst/>
                <a:ahLst/>
                <a:cxnLst>
                  <a:cxn ang="0">
                    <a:pos x="583" y="588"/>
                  </a:cxn>
                  <a:cxn ang="0">
                    <a:pos x="580" y="563"/>
                  </a:cxn>
                  <a:cxn ang="0">
                    <a:pos x="557" y="552"/>
                  </a:cxn>
                  <a:cxn ang="0">
                    <a:pos x="535" y="530"/>
                  </a:cxn>
                  <a:cxn ang="0">
                    <a:pos x="515" y="512"/>
                  </a:cxn>
                  <a:cxn ang="0">
                    <a:pos x="483" y="532"/>
                  </a:cxn>
                  <a:cxn ang="0">
                    <a:pos x="445" y="539"/>
                  </a:cxn>
                  <a:cxn ang="0">
                    <a:pos x="417" y="536"/>
                  </a:cxn>
                  <a:cxn ang="0">
                    <a:pos x="375" y="516"/>
                  </a:cxn>
                  <a:cxn ang="0">
                    <a:pos x="330" y="532"/>
                  </a:cxn>
                  <a:cxn ang="0">
                    <a:pos x="321" y="564"/>
                  </a:cxn>
                  <a:cxn ang="0">
                    <a:pos x="297" y="588"/>
                  </a:cxn>
                  <a:cxn ang="0">
                    <a:pos x="263" y="591"/>
                  </a:cxn>
                  <a:cxn ang="0">
                    <a:pos x="250" y="614"/>
                  </a:cxn>
                  <a:cxn ang="0">
                    <a:pos x="228" y="624"/>
                  </a:cxn>
                  <a:cxn ang="0">
                    <a:pos x="172" y="624"/>
                  </a:cxn>
                  <a:cxn ang="0">
                    <a:pos x="135" y="637"/>
                  </a:cxn>
                  <a:cxn ang="0">
                    <a:pos x="105" y="646"/>
                  </a:cxn>
                  <a:cxn ang="0">
                    <a:pos x="72" y="657"/>
                  </a:cxn>
                  <a:cxn ang="0">
                    <a:pos x="46" y="648"/>
                  </a:cxn>
                  <a:cxn ang="0">
                    <a:pos x="26" y="624"/>
                  </a:cxn>
                  <a:cxn ang="0">
                    <a:pos x="33" y="596"/>
                  </a:cxn>
                  <a:cxn ang="0">
                    <a:pos x="15" y="578"/>
                  </a:cxn>
                  <a:cxn ang="0">
                    <a:pos x="19" y="548"/>
                  </a:cxn>
                  <a:cxn ang="0">
                    <a:pos x="26" y="496"/>
                  </a:cxn>
                  <a:cxn ang="0">
                    <a:pos x="45" y="486"/>
                  </a:cxn>
                  <a:cxn ang="0">
                    <a:pos x="86" y="468"/>
                  </a:cxn>
                  <a:cxn ang="0">
                    <a:pos x="121" y="463"/>
                  </a:cxn>
                  <a:cxn ang="0">
                    <a:pos x="145" y="446"/>
                  </a:cxn>
                  <a:cxn ang="0">
                    <a:pos x="150" y="426"/>
                  </a:cxn>
                  <a:cxn ang="0">
                    <a:pos x="165" y="403"/>
                  </a:cxn>
                  <a:cxn ang="0">
                    <a:pos x="172" y="380"/>
                  </a:cxn>
                  <a:cxn ang="0">
                    <a:pos x="179" y="190"/>
                  </a:cxn>
                  <a:cxn ang="0">
                    <a:pos x="427" y="13"/>
                  </a:cxn>
                  <a:cxn ang="0">
                    <a:pos x="783" y="0"/>
                  </a:cxn>
                  <a:cxn ang="0">
                    <a:pos x="795" y="258"/>
                  </a:cxn>
                  <a:cxn ang="0">
                    <a:pos x="810" y="521"/>
                  </a:cxn>
                  <a:cxn ang="0">
                    <a:pos x="822" y="748"/>
                  </a:cxn>
                  <a:cxn ang="0">
                    <a:pos x="779" y="751"/>
                  </a:cxn>
                  <a:cxn ang="0">
                    <a:pos x="752" y="748"/>
                  </a:cxn>
                  <a:cxn ang="0">
                    <a:pos x="715" y="756"/>
                  </a:cxn>
                  <a:cxn ang="0">
                    <a:pos x="707" y="729"/>
                  </a:cxn>
                  <a:cxn ang="0">
                    <a:pos x="685" y="711"/>
                  </a:cxn>
                  <a:cxn ang="0">
                    <a:pos x="685" y="676"/>
                  </a:cxn>
                  <a:cxn ang="0">
                    <a:pos x="672" y="648"/>
                  </a:cxn>
                  <a:cxn ang="0">
                    <a:pos x="645" y="623"/>
                  </a:cxn>
                  <a:cxn ang="0">
                    <a:pos x="615" y="614"/>
                  </a:cxn>
                </a:cxnLst>
                <a:rect l="0" t="0" r="r" b="b"/>
                <a:pathLst>
                  <a:path w="823" h="757">
                    <a:moveTo>
                      <a:pt x="600" y="596"/>
                    </a:moveTo>
                    <a:lnTo>
                      <a:pt x="590" y="591"/>
                    </a:lnTo>
                    <a:lnTo>
                      <a:pt x="583" y="588"/>
                    </a:lnTo>
                    <a:lnTo>
                      <a:pt x="577" y="578"/>
                    </a:lnTo>
                    <a:lnTo>
                      <a:pt x="577" y="574"/>
                    </a:lnTo>
                    <a:lnTo>
                      <a:pt x="580" y="563"/>
                    </a:lnTo>
                    <a:lnTo>
                      <a:pt x="575" y="552"/>
                    </a:lnTo>
                    <a:lnTo>
                      <a:pt x="565" y="552"/>
                    </a:lnTo>
                    <a:lnTo>
                      <a:pt x="557" y="552"/>
                    </a:lnTo>
                    <a:lnTo>
                      <a:pt x="547" y="548"/>
                    </a:lnTo>
                    <a:lnTo>
                      <a:pt x="539" y="539"/>
                    </a:lnTo>
                    <a:lnTo>
                      <a:pt x="535" y="530"/>
                    </a:lnTo>
                    <a:lnTo>
                      <a:pt x="533" y="521"/>
                    </a:lnTo>
                    <a:lnTo>
                      <a:pt x="523" y="512"/>
                    </a:lnTo>
                    <a:lnTo>
                      <a:pt x="515" y="512"/>
                    </a:lnTo>
                    <a:lnTo>
                      <a:pt x="505" y="519"/>
                    </a:lnTo>
                    <a:lnTo>
                      <a:pt x="497" y="532"/>
                    </a:lnTo>
                    <a:lnTo>
                      <a:pt x="483" y="532"/>
                    </a:lnTo>
                    <a:lnTo>
                      <a:pt x="472" y="532"/>
                    </a:lnTo>
                    <a:lnTo>
                      <a:pt x="463" y="532"/>
                    </a:lnTo>
                    <a:lnTo>
                      <a:pt x="445" y="539"/>
                    </a:lnTo>
                    <a:lnTo>
                      <a:pt x="433" y="543"/>
                    </a:lnTo>
                    <a:lnTo>
                      <a:pt x="427" y="539"/>
                    </a:lnTo>
                    <a:lnTo>
                      <a:pt x="417" y="536"/>
                    </a:lnTo>
                    <a:lnTo>
                      <a:pt x="407" y="521"/>
                    </a:lnTo>
                    <a:lnTo>
                      <a:pt x="397" y="516"/>
                    </a:lnTo>
                    <a:lnTo>
                      <a:pt x="375" y="516"/>
                    </a:lnTo>
                    <a:lnTo>
                      <a:pt x="368" y="519"/>
                    </a:lnTo>
                    <a:lnTo>
                      <a:pt x="337" y="525"/>
                    </a:lnTo>
                    <a:lnTo>
                      <a:pt x="330" y="532"/>
                    </a:lnTo>
                    <a:lnTo>
                      <a:pt x="328" y="544"/>
                    </a:lnTo>
                    <a:lnTo>
                      <a:pt x="327" y="556"/>
                    </a:lnTo>
                    <a:lnTo>
                      <a:pt x="321" y="564"/>
                    </a:lnTo>
                    <a:lnTo>
                      <a:pt x="317" y="574"/>
                    </a:lnTo>
                    <a:lnTo>
                      <a:pt x="307" y="584"/>
                    </a:lnTo>
                    <a:lnTo>
                      <a:pt x="297" y="588"/>
                    </a:lnTo>
                    <a:lnTo>
                      <a:pt x="288" y="591"/>
                    </a:lnTo>
                    <a:lnTo>
                      <a:pt x="268" y="591"/>
                    </a:lnTo>
                    <a:lnTo>
                      <a:pt x="263" y="591"/>
                    </a:lnTo>
                    <a:lnTo>
                      <a:pt x="257" y="594"/>
                    </a:lnTo>
                    <a:lnTo>
                      <a:pt x="250" y="603"/>
                    </a:lnTo>
                    <a:lnTo>
                      <a:pt x="250" y="614"/>
                    </a:lnTo>
                    <a:lnTo>
                      <a:pt x="246" y="624"/>
                    </a:lnTo>
                    <a:lnTo>
                      <a:pt x="239" y="624"/>
                    </a:lnTo>
                    <a:lnTo>
                      <a:pt x="228" y="624"/>
                    </a:lnTo>
                    <a:lnTo>
                      <a:pt x="201" y="623"/>
                    </a:lnTo>
                    <a:lnTo>
                      <a:pt x="179" y="628"/>
                    </a:lnTo>
                    <a:lnTo>
                      <a:pt x="172" y="624"/>
                    </a:lnTo>
                    <a:lnTo>
                      <a:pt x="157" y="624"/>
                    </a:lnTo>
                    <a:lnTo>
                      <a:pt x="148" y="628"/>
                    </a:lnTo>
                    <a:lnTo>
                      <a:pt x="135" y="637"/>
                    </a:lnTo>
                    <a:lnTo>
                      <a:pt x="125" y="641"/>
                    </a:lnTo>
                    <a:lnTo>
                      <a:pt x="112" y="641"/>
                    </a:lnTo>
                    <a:lnTo>
                      <a:pt x="105" y="646"/>
                    </a:lnTo>
                    <a:lnTo>
                      <a:pt x="97" y="654"/>
                    </a:lnTo>
                    <a:lnTo>
                      <a:pt x="88" y="657"/>
                    </a:lnTo>
                    <a:lnTo>
                      <a:pt x="72" y="657"/>
                    </a:lnTo>
                    <a:lnTo>
                      <a:pt x="63" y="661"/>
                    </a:lnTo>
                    <a:lnTo>
                      <a:pt x="52" y="657"/>
                    </a:lnTo>
                    <a:lnTo>
                      <a:pt x="46" y="648"/>
                    </a:lnTo>
                    <a:lnTo>
                      <a:pt x="33" y="637"/>
                    </a:lnTo>
                    <a:lnTo>
                      <a:pt x="26" y="628"/>
                    </a:lnTo>
                    <a:lnTo>
                      <a:pt x="26" y="624"/>
                    </a:lnTo>
                    <a:lnTo>
                      <a:pt x="30" y="614"/>
                    </a:lnTo>
                    <a:lnTo>
                      <a:pt x="35" y="608"/>
                    </a:lnTo>
                    <a:lnTo>
                      <a:pt x="33" y="596"/>
                    </a:lnTo>
                    <a:lnTo>
                      <a:pt x="26" y="591"/>
                    </a:lnTo>
                    <a:lnTo>
                      <a:pt x="23" y="584"/>
                    </a:lnTo>
                    <a:lnTo>
                      <a:pt x="15" y="578"/>
                    </a:lnTo>
                    <a:lnTo>
                      <a:pt x="13" y="568"/>
                    </a:lnTo>
                    <a:lnTo>
                      <a:pt x="15" y="556"/>
                    </a:lnTo>
                    <a:lnTo>
                      <a:pt x="19" y="548"/>
                    </a:lnTo>
                    <a:lnTo>
                      <a:pt x="0" y="503"/>
                    </a:lnTo>
                    <a:lnTo>
                      <a:pt x="8" y="498"/>
                    </a:lnTo>
                    <a:lnTo>
                      <a:pt x="26" y="496"/>
                    </a:lnTo>
                    <a:lnTo>
                      <a:pt x="30" y="492"/>
                    </a:lnTo>
                    <a:lnTo>
                      <a:pt x="35" y="483"/>
                    </a:lnTo>
                    <a:lnTo>
                      <a:pt x="45" y="486"/>
                    </a:lnTo>
                    <a:lnTo>
                      <a:pt x="57" y="483"/>
                    </a:lnTo>
                    <a:lnTo>
                      <a:pt x="63" y="476"/>
                    </a:lnTo>
                    <a:lnTo>
                      <a:pt x="86" y="468"/>
                    </a:lnTo>
                    <a:lnTo>
                      <a:pt x="93" y="463"/>
                    </a:lnTo>
                    <a:lnTo>
                      <a:pt x="103" y="458"/>
                    </a:lnTo>
                    <a:lnTo>
                      <a:pt x="121" y="463"/>
                    </a:lnTo>
                    <a:lnTo>
                      <a:pt x="135" y="463"/>
                    </a:lnTo>
                    <a:lnTo>
                      <a:pt x="137" y="453"/>
                    </a:lnTo>
                    <a:lnTo>
                      <a:pt x="145" y="446"/>
                    </a:lnTo>
                    <a:lnTo>
                      <a:pt x="153" y="446"/>
                    </a:lnTo>
                    <a:lnTo>
                      <a:pt x="152" y="434"/>
                    </a:lnTo>
                    <a:lnTo>
                      <a:pt x="150" y="426"/>
                    </a:lnTo>
                    <a:lnTo>
                      <a:pt x="157" y="421"/>
                    </a:lnTo>
                    <a:lnTo>
                      <a:pt x="163" y="413"/>
                    </a:lnTo>
                    <a:lnTo>
                      <a:pt x="165" y="403"/>
                    </a:lnTo>
                    <a:lnTo>
                      <a:pt x="159" y="398"/>
                    </a:lnTo>
                    <a:lnTo>
                      <a:pt x="165" y="389"/>
                    </a:lnTo>
                    <a:lnTo>
                      <a:pt x="172" y="380"/>
                    </a:lnTo>
                    <a:lnTo>
                      <a:pt x="179" y="374"/>
                    </a:lnTo>
                    <a:lnTo>
                      <a:pt x="186" y="331"/>
                    </a:lnTo>
                    <a:lnTo>
                      <a:pt x="179" y="190"/>
                    </a:lnTo>
                    <a:lnTo>
                      <a:pt x="173" y="21"/>
                    </a:lnTo>
                    <a:lnTo>
                      <a:pt x="263" y="17"/>
                    </a:lnTo>
                    <a:lnTo>
                      <a:pt x="427" y="13"/>
                    </a:lnTo>
                    <a:lnTo>
                      <a:pt x="480" y="10"/>
                    </a:lnTo>
                    <a:lnTo>
                      <a:pt x="690" y="3"/>
                    </a:lnTo>
                    <a:lnTo>
                      <a:pt x="783" y="0"/>
                    </a:lnTo>
                    <a:lnTo>
                      <a:pt x="783" y="17"/>
                    </a:lnTo>
                    <a:lnTo>
                      <a:pt x="788" y="111"/>
                    </a:lnTo>
                    <a:lnTo>
                      <a:pt x="795" y="258"/>
                    </a:lnTo>
                    <a:lnTo>
                      <a:pt x="803" y="376"/>
                    </a:lnTo>
                    <a:lnTo>
                      <a:pt x="805" y="394"/>
                    </a:lnTo>
                    <a:lnTo>
                      <a:pt x="810" y="521"/>
                    </a:lnTo>
                    <a:lnTo>
                      <a:pt x="814" y="568"/>
                    </a:lnTo>
                    <a:lnTo>
                      <a:pt x="815" y="643"/>
                    </a:lnTo>
                    <a:lnTo>
                      <a:pt x="822" y="748"/>
                    </a:lnTo>
                    <a:lnTo>
                      <a:pt x="810" y="744"/>
                    </a:lnTo>
                    <a:lnTo>
                      <a:pt x="805" y="748"/>
                    </a:lnTo>
                    <a:lnTo>
                      <a:pt x="779" y="751"/>
                    </a:lnTo>
                    <a:lnTo>
                      <a:pt x="772" y="751"/>
                    </a:lnTo>
                    <a:lnTo>
                      <a:pt x="759" y="751"/>
                    </a:lnTo>
                    <a:lnTo>
                      <a:pt x="752" y="748"/>
                    </a:lnTo>
                    <a:lnTo>
                      <a:pt x="740" y="748"/>
                    </a:lnTo>
                    <a:lnTo>
                      <a:pt x="723" y="756"/>
                    </a:lnTo>
                    <a:lnTo>
                      <a:pt x="715" y="756"/>
                    </a:lnTo>
                    <a:lnTo>
                      <a:pt x="707" y="751"/>
                    </a:lnTo>
                    <a:lnTo>
                      <a:pt x="707" y="744"/>
                    </a:lnTo>
                    <a:lnTo>
                      <a:pt x="707" y="729"/>
                    </a:lnTo>
                    <a:lnTo>
                      <a:pt x="700" y="721"/>
                    </a:lnTo>
                    <a:lnTo>
                      <a:pt x="692" y="719"/>
                    </a:lnTo>
                    <a:lnTo>
                      <a:pt x="685" y="711"/>
                    </a:lnTo>
                    <a:lnTo>
                      <a:pt x="685" y="701"/>
                    </a:lnTo>
                    <a:lnTo>
                      <a:pt x="690" y="686"/>
                    </a:lnTo>
                    <a:lnTo>
                      <a:pt x="685" y="676"/>
                    </a:lnTo>
                    <a:lnTo>
                      <a:pt x="680" y="666"/>
                    </a:lnTo>
                    <a:lnTo>
                      <a:pt x="677" y="657"/>
                    </a:lnTo>
                    <a:lnTo>
                      <a:pt x="672" y="648"/>
                    </a:lnTo>
                    <a:lnTo>
                      <a:pt x="668" y="641"/>
                    </a:lnTo>
                    <a:lnTo>
                      <a:pt x="650" y="631"/>
                    </a:lnTo>
                    <a:lnTo>
                      <a:pt x="645" y="623"/>
                    </a:lnTo>
                    <a:lnTo>
                      <a:pt x="637" y="617"/>
                    </a:lnTo>
                    <a:lnTo>
                      <a:pt x="623" y="617"/>
                    </a:lnTo>
                    <a:lnTo>
                      <a:pt x="615" y="614"/>
                    </a:lnTo>
                    <a:lnTo>
                      <a:pt x="607" y="608"/>
                    </a:lnTo>
                    <a:lnTo>
                      <a:pt x="600" y="596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3573104" y="3757984"/>
                <a:ext cx="965942" cy="848331"/>
              </a:xfrm>
              <a:custGeom>
                <a:avLst/>
                <a:gdLst/>
                <a:ahLst/>
                <a:cxnLst>
                  <a:cxn ang="0">
                    <a:pos x="819" y="941"/>
                  </a:cxn>
                  <a:cxn ang="0">
                    <a:pos x="50" y="936"/>
                  </a:cxn>
                  <a:cxn ang="0">
                    <a:pos x="15" y="626"/>
                  </a:cxn>
                  <a:cxn ang="0">
                    <a:pos x="46" y="626"/>
                  </a:cxn>
                  <a:cxn ang="0">
                    <a:pos x="83" y="626"/>
                  </a:cxn>
                  <a:cxn ang="0">
                    <a:pos x="85" y="595"/>
                  </a:cxn>
                  <a:cxn ang="0">
                    <a:pos x="66" y="558"/>
                  </a:cxn>
                  <a:cxn ang="0">
                    <a:pos x="65" y="529"/>
                  </a:cxn>
                  <a:cxn ang="0">
                    <a:pos x="46" y="506"/>
                  </a:cxn>
                  <a:cxn ang="0">
                    <a:pos x="66" y="488"/>
                  </a:cxn>
                  <a:cxn ang="0">
                    <a:pos x="68" y="461"/>
                  </a:cxn>
                  <a:cxn ang="0">
                    <a:pos x="80" y="438"/>
                  </a:cxn>
                  <a:cxn ang="0">
                    <a:pos x="92" y="415"/>
                  </a:cxn>
                  <a:cxn ang="0">
                    <a:pos x="73" y="390"/>
                  </a:cxn>
                  <a:cxn ang="0">
                    <a:pos x="79" y="361"/>
                  </a:cxn>
                  <a:cxn ang="0">
                    <a:pos x="103" y="351"/>
                  </a:cxn>
                  <a:cxn ang="0">
                    <a:pos x="115" y="331"/>
                  </a:cxn>
                  <a:cxn ang="0">
                    <a:pos x="88" y="323"/>
                  </a:cxn>
                  <a:cxn ang="0">
                    <a:pos x="68" y="301"/>
                  </a:cxn>
                  <a:cxn ang="0">
                    <a:pos x="53" y="278"/>
                  </a:cxn>
                  <a:cxn ang="0">
                    <a:pos x="48" y="253"/>
                  </a:cxn>
                  <a:cxn ang="0">
                    <a:pos x="33" y="223"/>
                  </a:cxn>
                  <a:cxn ang="0">
                    <a:pos x="21" y="198"/>
                  </a:cxn>
                  <a:cxn ang="0">
                    <a:pos x="10" y="181"/>
                  </a:cxn>
                  <a:cxn ang="0">
                    <a:pos x="28" y="153"/>
                  </a:cxn>
                  <a:cxn ang="0">
                    <a:pos x="50" y="141"/>
                  </a:cxn>
                  <a:cxn ang="0">
                    <a:pos x="48" y="108"/>
                  </a:cxn>
                  <a:cxn ang="0">
                    <a:pos x="68" y="88"/>
                  </a:cxn>
                  <a:cxn ang="0">
                    <a:pos x="83" y="65"/>
                  </a:cxn>
                  <a:cxn ang="0">
                    <a:pos x="103" y="18"/>
                  </a:cxn>
                  <a:cxn ang="0">
                    <a:pos x="103" y="1"/>
                  </a:cxn>
                  <a:cxn ang="0">
                    <a:pos x="125" y="5"/>
                  </a:cxn>
                  <a:cxn ang="0">
                    <a:pos x="148" y="1"/>
                  </a:cxn>
                  <a:cxn ang="0">
                    <a:pos x="175" y="1"/>
                  </a:cxn>
                  <a:cxn ang="0">
                    <a:pos x="205" y="15"/>
                  </a:cxn>
                  <a:cxn ang="0">
                    <a:pos x="228" y="35"/>
                  </a:cxn>
                  <a:cxn ang="0">
                    <a:pos x="250" y="53"/>
                  </a:cxn>
                  <a:cxn ang="0">
                    <a:pos x="270" y="75"/>
                  </a:cxn>
                  <a:cxn ang="0">
                    <a:pos x="297" y="106"/>
                  </a:cxn>
                  <a:cxn ang="0">
                    <a:pos x="314" y="133"/>
                  </a:cxn>
                  <a:cxn ang="0">
                    <a:pos x="335" y="157"/>
                  </a:cxn>
                  <a:cxn ang="0">
                    <a:pos x="681" y="231"/>
                  </a:cxn>
                  <a:cxn ang="0">
                    <a:pos x="1041" y="311"/>
                  </a:cxn>
                  <a:cxn ang="0">
                    <a:pos x="1061" y="370"/>
                  </a:cxn>
                  <a:cxn ang="0">
                    <a:pos x="1083" y="390"/>
                  </a:cxn>
                  <a:cxn ang="0">
                    <a:pos x="1106" y="406"/>
                  </a:cxn>
                  <a:cxn ang="0">
                    <a:pos x="1117" y="861"/>
                  </a:cxn>
                </a:cxnLst>
                <a:rect l="0" t="0" r="r" b="b"/>
                <a:pathLst>
                  <a:path w="1121" h="942">
                    <a:moveTo>
                      <a:pt x="1117" y="861"/>
                    </a:moveTo>
                    <a:lnTo>
                      <a:pt x="1120" y="936"/>
                    </a:lnTo>
                    <a:lnTo>
                      <a:pt x="819" y="941"/>
                    </a:lnTo>
                    <a:lnTo>
                      <a:pt x="799" y="941"/>
                    </a:lnTo>
                    <a:lnTo>
                      <a:pt x="237" y="936"/>
                    </a:lnTo>
                    <a:lnTo>
                      <a:pt x="50" y="936"/>
                    </a:lnTo>
                    <a:lnTo>
                      <a:pt x="0" y="936"/>
                    </a:lnTo>
                    <a:lnTo>
                      <a:pt x="1" y="626"/>
                    </a:lnTo>
                    <a:lnTo>
                      <a:pt x="15" y="626"/>
                    </a:lnTo>
                    <a:lnTo>
                      <a:pt x="32" y="621"/>
                    </a:lnTo>
                    <a:lnTo>
                      <a:pt x="41" y="621"/>
                    </a:lnTo>
                    <a:lnTo>
                      <a:pt x="46" y="626"/>
                    </a:lnTo>
                    <a:lnTo>
                      <a:pt x="57" y="624"/>
                    </a:lnTo>
                    <a:lnTo>
                      <a:pt x="72" y="624"/>
                    </a:lnTo>
                    <a:lnTo>
                      <a:pt x="83" y="626"/>
                    </a:lnTo>
                    <a:lnTo>
                      <a:pt x="88" y="618"/>
                    </a:lnTo>
                    <a:lnTo>
                      <a:pt x="92" y="602"/>
                    </a:lnTo>
                    <a:lnTo>
                      <a:pt x="85" y="595"/>
                    </a:lnTo>
                    <a:lnTo>
                      <a:pt x="79" y="589"/>
                    </a:lnTo>
                    <a:lnTo>
                      <a:pt x="73" y="563"/>
                    </a:lnTo>
                    <a:lnTo>
                      <a:pt x="66" y="558"/>
                    </a:lnTo>
                    <a:lnTo>
                      <a:pt x="59" y="549"/>
                    </a:lnTo>
                    <a:lnTo>
                      <a:pt x="65" y="538"/>
                    </a:lnTo>
                    <a:lnTo>
                      <a:pt x="65" y="529"/>
                    </a:lnTo>
                    <a:lnTo>
                      <a:pt x="53" y="526"/>
                    </a:lnTo>
                    <a:lnTo>
                      <a:pt x="48" y="516"/>
                    </a:lnTo>
                    <a:lnTo>
                      <a:pt x="46" y="506"/>
                    </a:lnTo>
                    <a:lnTo>
                      <a:pt x="48" y="493"/>
                    </a:lnTo>
                    <a:lnTo>
                      <a:pt x="57" y="491"/>
                    </a:lnTo>
                    <a:lnTo>
                      <a:pt x="66" y="488"/>
                    </a:lnTo>
                    <a:lnTo>
                      <a:pt x="72" y="483"/>
                    </a:lnTo>
                    <a:lnTo>
                      <a:pt x="72" y="471"/>
                    </a:lnTo>
                    <a:lnTo>
                      <a:pt x="68" y="461"/>
                    </a:lnTo>
                    <a:lnTo>
                      <a:pt x="73" y="456"/>
                    </a:lnTo>
                    <a:lnTo>
                      <a:pt x="80" y="451"/>
                    </a:lnTo>
                    <a:lnTo>
                      <a:pt x="80" y="438"/>
                    </a:lnTo>
                    <a:lnTo>
                      <a:pt x="83" y="430"/>
                    </a:lnTo>
                    <a:lnTo>
                      <a:pt x="88" y="423"/>
                    </a:lnTo>
                    <a:lnTo>
                      <a:pt x="92" y="415"/>
                    </a:lnTo>
                    <a:lnTo>
                      <a:pt x="93" y="404"/>
                    </a:lnTo>
                    <a:lnTo>
                      <a:pt x="88" y="395"/>
                    </a:lnTo>
                    <a:lnTo>
                      <a:pt x="73" y="390"/>
                    </a:lnTo>
                    <a:lnTo>
                      <a:pt x="73" y="381"/>
                    </a:lnTo>
                    <a:lnTo>
                      <a:pt x="77" y="370"/>
                    </a:lnTo>
                    <a:lnTo>
                      <a:pt x="79" y="361"/>
                    </a:lnTo>
                    <a:lnTo>
                      <a:pt x="88" y="358"/>
                    </a:lnTo>
                    <a:lnTo>
                      <a:pt x="97" y="358"/>
                    </a:lnTo>
                    <a:lnTo>
                      <a:pt x="103" y="351"/>
                    </a:lnTo>
                    <a:lnTo>
                      <a:pt x="99" y="343"/>
                    </a:lnTo>
                    <a:lnTo>
                      <a:pt x="107" y="337"/>
                    </a:lnTo>
                    <a:lnTo>
                      <a:pt x="115" y="331"/>
                    </a:lnTo>
                    <a:lnTo>
                      <a:pt x="108" y="326"/>
                    </a:lnTo>
                    <a:lnTo>
                      <a:pt x="97" y="321"/>
                    </a:lnTo>
                    <a:lnTo>
                      <a:pt x="88" y="323"/>
                    </a:lnTo>
                    <a:lnTo>
                      <a:pt x="79" y="317"/>
                    </a:lnTo>
                    <a:lnTo>
                      <a:pt x="66" y="311"/>
                    </a:lnTo>
                    <a:lnTo>
                      <a:pt x="68" y="301"/>
                    </a:lnTo>
                    <a:lnTo>
                      <a:pt x="66" y="293"/>
                    </a:lnTo>
                    <a:lnTo>
                      <a:pt x="57" y="288"/>
                    </a:lnTo>
                    <a:lnTo>
                      <a:pt x="53" y="278"/>
                    </a:lnTo>
                    <a:lnTo>
                      <a:pt x="48" y="271"/>
                    </a:lnTo>
                    <a:lnTo>
                      <a:pt x="53" y="263"/>
                    </a:lnTo>
                    <a:lnTo>
                      <a:pt x="48" y="253"/>
                    </a:lnTo>
                    <a:lnTo>
                      <a:pt x="43" y="244"/>
                    </a:lnTo>
                    <a:lnTo>
                      <a:pt x="37" y="231"/>
                    </a:lnTo>
                    <a:lnTo>
                      <a:pt x="33" y="223"/>
                    </a:lnTo>
                    <a:lnTo>
                      <a:pt x="30" y="218"/>
                    </a:lnTo>
                    <a:lnTo>
                      <a:pt x="23" y="206"/>
                    </a:lnTo>
                    <a:lnTo>
                      <a:pt x="21" y="198"/>
                    </a:lnTo>
                    <a:lnTo>
                      <a:pt x="12" y="193"/>
                    </a:lnTo>
                    <a:lnTo>
                      <a:pt x="5" y="186"/>
                    </a:lnTo>
                    <a:lnTo>
                      <a:pt x="10" y="181"/>
                    </a:lnTo>
                    <a:lnTo>
                      <a:pt x="12" y="170"/>
                    </a:lnTo>
                    <a:lnTo>
                      <a:pt x="21" y="161"/>
                    </a:lnTo>
                    <a:lnTo>
                      <a:pt x="28" y="153"/>
                    </a:lnTo>
                    <a:lnTo>
                      <a:pt x="35" y="151"/>
                    </a:lnTo>
                    <a:lnTo>
                      <a:pt x="43" y="146"/>
                    </a:lnTo>
                    <a:lnTo>
                      <a:pt x="50" y="141"/>
                    </a:lnTo>
                    <a:lnTo>
                      <a:pt x="53" y="131"/>
                    </a:lnTo>
                    <a:lnTo>
                      <a:pt x="50" y="121"/>
                    </a:lnTo>
                    <a:lnTo>
                      <a:pt x="48" y="108"/>
                    </a:lnTo>
                    <a:lnTo>
                      <a:pt x="55" y="105"/>
                    </a:lnTo>
                    <a:lnTo>
                      <a:pt x="57" y="92"/>
                    </a:lnTo>
                    <a:lnTo>
                      <a:pt x="68" y="88"/>
                    </a:lnTo>
                    <a:lnTo>
                      <a:pt x="73" y="83"/>
                    </a:lnTo>
                    <a:lnTo>
                      <a:pt x="80" y="73"/>
                    </a:lnTo>
                    <a:lnTo>
                      <a:pt x="83" y="65"/>
                    </a:lnTo>
                    <a:lnTo>
                      <a:pt x="88" y="55"/>
                    </a:lnTo>
                    <a:lnTo>
                      <a:pt x="88" y="45"/>
                    </a:lnTo>
                    <a:lnTo>
                      <a:pt x="103" y="18"/>
                    </a:lnTo>
                    <a:lnTo>
                      <a:pt x="103" y="6"/>
                    </a:lnTo>
                    <a:lnTo>
                      <a:pt x="103" y="0"/>
                    </a:lnTo>
                    <a:lnTo>
                      <a:pt x="103" y="1"/>
                    </a:lnTo>
                    <a:lnTo>
                      <a:pt x="108" y="6"/>
                    </a:lnTo>
                    <a:lnTo>
                      <a:pt x="115" y="13"/>
                    </a:lnTo>
                    <a:lnTo>
                      <a:pt x="125" y="5"/>
                    </a:lnTo>
                    <a:lnTo>
                      <a:pt x="135" y="10"/>
                    </a:lnTo>
                    <a:lnTo>
                      <a:pt x="143" y="6"/>
                    </a:lnTo>
                    <a:lnTo>
                      <a:pt x="148" y="1"/>
                    </a:lnTo>
                    <a:lnTo>
                      <a:pt x="159" y="0"/>
                    </a:lnTo>
                    <a:lnTo>
                      <a:pt x="168" y="0"/>
                    </a:lnTo>
                    <a:lnTo>
                      <a:pt x="175" y="1"/>
                    </a:lnTo>
                    <a:lnTo>
                      <a:pt x="185" y="5"/>
                    </a:lnTo>
                    <a:lnTo>
                      <a:pt x="197" y="10"/>
                    </a:lnTo>
                    <a:lnTo>
                      <a:pt x="205" y="15"/>
                    </a:lnTo>
                    <a:lnTo>
                      <a:pt x="210" y="25"/>
                    </a:lnTo>
                    <a:lnTo>
                      <a:pt x="217" y="30"/>
                    </a:lnTo>
                    <a:lnTo>
                      <a:pt x="228" y="35"/>
                    </a:lnTo>
                    <a:lnTo>
                      <a:pt x="237" y="43"/>
                    </a:lnTo>
                    <a:lnTo>
                      <a:pt x="245" y="48"/>
                    </a:lnTo>
                    <a:lnTo>
                      <a:pt x="250" y="53"/>
                    </a:lnTo>
                    <a:lnTo>
                      <a:pt x="257" y="55"/>
                    </a:lnTo>
                    <a:lnTo>
                      <a:pt x="268" y="66"/>
                    </a:lnTo>
                    <a:lnTo>
                      <a:pt x="270" y="75"/>
                    </a:lnTo>
                    <a:lnTo>
                      <a:pt x="284" y="81"/>
                    </a:lnTo>
                    <a:lnTo>
                      <a:pt x="294" y="85"/>
                    </a:lnTo>
                    <a:lnTo>
                      <a:pt x="297" y="106"/>
                    </a:lnTo>
                    <a:lnTo>
                      <a:pt x="307" y="113"/>
                    </a:lnTo>
                    <a:lnTo>
                      <a:pt x="310" y="123"/>
                    </a:lnTo>
                    <a:lnTo>
                      <a:pt x="314" y="133"/>
                    </a:lnTo>
                    <a:lnTo>
                      <a:pt x="324" y="137"/>
                    </a:lnTo>
                    <a:lnTo>
                      <a:pt x="324" y="146"/>
                    </a:lnTo>
                    <a:lnTo>
                      <a:pt x="335" y="157"/>
                    </a:lnTo>
                    <a:lnTo>
                      <a:pt x="597" y="153"/>
                    </a:lnTo>
                    <a:lnTo>
                      <a:pt x="597" y="231"/>
                    </a:lnTo>
                    <a:lnTo>
                      <a:pt x="681" y="231"/>
                    </a:lnTo>
                    <a:lnTo>
                      <a:pt x="681" y="311"/>
                    </a:lnTo>
                    <a:lnTo>
                      <a:pt x="724" y="311"/>
                    </a:lnTo>
                    <a:lnTo>
                      <a:pt x="1041" y="311"/>
                    </a:lnTo>
                    <a:lnTo>
                      <a:pt x="1041" y="321"/>
                    </a:lnTo>
                    <a:lnTo>
                      <a:pt x="1043" y="328"/>
                    </a:lnTo>
                    <a:lnTo>
                      <a:pt x="1061" y="370"/>
                    </a:lnTo>
                    <a:lnTo>
                      <a:pt x="1066" y="375"/>
                    </a:lnTo>
                    <a:lnTo>
                      <a:pt x="1075" y="381"/>
                    </a:lnTo>
                    <a:lnTo>
                      <a:pt x="1083" y="390"/>
                    </a:lnTo>
                    <a:lnTo>
                      <a:pt x="1088" y="403"/>
                    </a:lnTo>
                    <a:lnTo>
                      <a:pt x="1095" y="404"/>
                    </a:lnTo>
                    <a:lnTo>
                      <a:pt x="1106" y="406"/>
                    </a:lnTo>
                    <a:lnTo>
                      <a:pt x="1108" y="509"/>
                    </a:lnTo>
                    <a:lnTo>
                      <a:pt x="1115" y="789"/>
                    </a:lnTo>
                    <a:lnTo>
                      <a:pt x="1117" y="861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2895826" y="2675506"/>
                <a:ext cx="230068" cy="419662"/>
              </a:xfrm>
              <a:custGeom>
                <a:avLst/>
                <a:gdLst/>
                <a:ahLst/>
                <a:cxnLst>
                  <a:cxn ang="0">
                    <a:pos x="6" y="148"/>
                  </a:cxn>
                  <a:cxn ang="0">
                    <a:pos x="15" y="128"/>
                  </a:cxn>
                  <a:cxn ang="0">
                    <a:pos x="26" y="112"/>
                  </a:cxn>
                  <a:cxn ang="0">
                    <a:pos x="37" y="92"/>
                  </a:cxn>
                  <a:cxn ang="0">
                    <a:pos x="47" y="73"/>
                  </a:cxn>
                  <a:cxn ang="0">
                    <a:pos x="60" y="57"/>
                  </a:cxn>
                  <a:cxn ang="0">
                    <a:pos x="70" y="33"/>
                  </a:cxn>
                  <a:cxn ang="0">
                    <a:pos x="68" y="1"/>
                  </a:cxn>
                  <a:cxn ang="0">
                    <a:pos x="88" y="8"/>
                  </a:cxn>
                  <a:cxn ang="0">
                    <a:pos x="108" y="0"/>
                  </a:cxn>
                  <a:cxn ang="0">
                    <a:pos x="129" y="8"/>
                  </a:cxn>
                  <a:cxn ang="0">
                    <a:pos x="121" y="28"/>
                  </a:cxn>
                  <a:cxn ang="0">
                    <a:pos x="119" y="46"/>
                  </a:cxn>
                  <a:cxn ang="0">
                    <a:pos x="130" y="58"/>
                  </a:cxn>
                  <a:cxn ang="0">
                    <a:pos x="159" y="83"/>
                  </a:cxn>
                  <a:cxn ang="0">
                    <a:pos x="170" y="97"/>
                  </a:cxn>
                  <a:cxn ang="0">
                    <a:pos x="165" y="115"/>
                  </a:cxn>
                  <a:cxn ang="0">
                    <a:pos x="137" y="118"/>
                  </a:cxn>
                  <a:cxn ang="0">
                    <a:pos x="119" y="106"/>
                  </a:cxn>
                  <a:cxn ang="0">
                    <a:pos x="97" y="118"/>
                  </a:cxn>
                  <a:cxn ang="0">
                    <a:pos x="74" y="140"/>
                  </a:cxn>
                  <a:cxn ang="0">
                    <a:pos x="68" y="155"/>
                  </a:cxn>
                  <a:cxn ang="0">
                    <a:pos x="75" y="170"/>
                  </a:cxn>
                  <a:cxn ang="0">
                    <a:pos x="97" y="183"/>
                  </a:cxn>
                  <a:cxn ang="0">
                    <a:pos x="112" y="203"/>
                  </a:cxn>
                  <a:cxn ang="0">
                    <a:pos x="119" y="223"/>
                  </a:cxn>
                  <a:cxn ang="0">
                    <a:pos x="129" y="238"/>
                  </a:cxn>
                  <a:cxn ang="0">
                    <a:pos x="132" y="263"/>
                  </a:cxn>
                  <a:cxn ang="0">
                    <a:pos x="129" y="291"/>
                  </a:cxn>
                  <a:cxn ang="0">
                    <a:pos x="137" y="310"/>
                  </a:cxn>
                  <a:cxn ang="0">
                    <a:pos x="141" y="326"/>
                  </a:cxn>
                  <a:cxn ang="0">
                    <a:pos x="159" y="326"/>
                  </a:cxn>
                  <a:cxn ang="0">
                    <a:pos x="159" y="305"/>
                  </a:cxn>
                  <a:cxn ang="0">
                    <a:pos x="172" y="288"/>
                  </a:cxn>
                  <a:cxn ang="0">
                    <a:pos x="192" y="310"/>
                  </a:cxn>
                  <a:cxn ang="0">
                    <a:pos x="207" y="330"/>
                  </a:cxn>
                  <a:cxn ang="0">
                    <a:pos x="232" y="340"/>
                  </a:cxn>
                  <a:cxn ang="0">
                    <a:pos x="252" y="375"/>
                  </a:cxn>
                  <a:cxn ang="0">
                    <a:pos x="266" y="400"/>
                  </a:cxn>
                  <a:cxn ang="0">
                    <a:pos x="263" y="426"/>
                  </a:cxn>
                  <a:cxn ang="0">
                    <a:pos x="251" y="440"/>
                  </a:cxn>
                  <a:cxn ang="0">
                    <a:pos x="244" y="465"/>
                  </a:cxn>
                  <a:cxn ang="0">
                    <a:pos x="221" y="455"/>
                  </a:cxn>
                  <a:cxn ang="0">
                    <a:pos x="205" y="442"/>
                  </a:cxn>
                  <a:cxn ang="0">
                    <a:pos x="205" y="417"/>
                  </a:cxn>
                  <a:cxn ang="0">
                    <a:pos x="190" y="393"/>
                  </a:cxn>
                  <a:cxn ang="0">
                    <a:pos x="172" y="385"/>
                  </a:cxn>
                  <a:cxn ang="0">
                    <a:pos x="156" y="398"/>
                  </a:cxn>
                  <a:cxn ang="0">
                    <a:pos x="134" y="398"/>
                  </a:cxn>
                  <a:cxn ang="0">
                    <a:pos x="141" y="378"/>
                  </a:cxn>
                  <a:cxn ang="0">
                    <a:pos x="119" y="366"/>
                  </a:cxn>
                  <a:cxn ang="0">
                    <a:pos x="103" y="345"/>
                  </a:cxn>
                  <a:cxn ang="0">
                    <a:pos x="103" y="317"/>
                  </a:cxn>
                  <a:cxn ang="0">
                    <a:pos x="101" y="297"/>
                  </a:cxn>
                  <a:cxn ang="0">
                    <a:pos x="107" y="263"/>
                  </a:cxn>
                  <a:cxn ang="0">
                    <a:pos x="103" y="238"/>
                  </a:cxn>
                  <a:cxn ang="0">
                    <a:pos x="88" y="228"/>
                  </a:cxn>
                  <a:cxn ang="0">
                    <a:pos x="67" y="228"/>
                  </a:cxn>
                  <a:cxn ang="0">
                    <a:pos x="52" y="223"/>
                  </a:cxn>
                  <a:cxn ang="0">
                    <a:pos x="43" y="208"/>
                  </a:cxn>
                  <a:cxn ang="0">
                    <a:pos x="21" y="193"/>
                  </a:cxn>
                  <a:cxn ang="0">
                    <a:pos x="5" y="178"/>
                  </a:cxn>
                  <a:cxn ang="0">
                    <a:pos x="1" y="160"/>
                  </a:cxn>
                </a:cxnLst>
                <a:rect l="0" t="0" r="r" b="b"/>
                <a:pathLst>
                  <a:path w="267" h="466">
                    <a:moveTo>
                      <a:pt x="3" y="155"/>
                    </a:moveTo>
                    <a:lnTo>
                      <a:pt x="6" y="148"/>
                    </a:lnTo>
                    <a:lnTo>
                      <a:pt x="12" y="135"/>
                    </a:lnTo>
                    <a:lnTo>
                      <a:pt x="15" y="128"/>
                    </a:lnTo>
                    <a:lnTo>
                      <a:pt x="21" y="125"/>
                    </a:lnTo>
                    <a:lnTo>
                      <a:pt x="26" y="112"/>
                    </a:lnTo>
                    <a:lnTo>
                      <a:pt x="30" y="100"/>
                    </a:lnTo>
                    <a:lnTo>
                      <a:pt x="37" y="92"/>
                    </a:lnTo>
                    <a:lnTo>
                      <a:pt x="43" y="83"/>
                    </a:lnTo>
                    <a:lnTo>
                      <a:pt x="47" y="73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7" y="48"/>
                    </a:lnTo>
                    <a:lnTo>
                      <a:pt x="70" y="33"/>
                    </a:lnTo>
                    <a:lnTo>
                      <a:pt x="70" y="13"/>
                    </a:lnTo>
                    <a:lnTo>
                      <a:pt x="68" y="1"/>
                    </a:lnTo>
                    <a:lnTo>
                      <a:pt x="75" y="8"/>
                    </a:lnTo>
                    <a:lnTo>
                      <a:pt x="88" y="8"/>
                    </a:lnTo>
                    <a:lnTo>
                      <a:pt x="101" y="5"/>
                    </a:lnTo>
                    <a:lnTo>
                      <a:pt x="108" y="0"/>
                    </a:lnTo>
                    <a:lnTo>
                      <a:pt x="121" y="1"/>
                    </a:lnTo>
                    <a:lnTo>
                      <a:pt x="129" y="8"/>
                    </a:lnTo>
                    <a:lnTo>
                      <a:pt x="123" y="18"/>
                    </a:lnTo>
                    <a:lnTo>
                      <a:pt x="121" y="28"/>
                    </a:lnTo>
                    <a:lnTo>
                      <a:pt x="123" y="37"/>
                    </a:lnTo>
                    <a:lnTo>
                      <a:pt x="119" y="46"/>
                    </a:lnTo>
                    <a:lnTo>
                      <a:pt x="121" y="57"/>
                    </a:lnTo>
                    <a:lnTo>
                      <a:pt x="130" y="58"/>
                    </a:lnTo>
                    <a:lnTo>
                      <a:pt x="142" y="66"/>
                    </a:lnTo>
                    <a:lnTo>
                      <a:pt x="159" y="83"/>
                    </a:lnTo>
                    <a:lnTo>
                      <a:pt x="167" y="88"/>
                    </a:lnTo>
                    <a:lnTo>
                      <a:pt x="170" y="97"/>
                    </a:lnTo>
                    <a:lnTo>
                      <a:pt x="170" y="106"/>
                    </a:lnTo>
                    <a:lnTo>
                      <a:pt x="165" y="115"/>
                    </a:lnTo>
                    <a:lnTo>
                      <a:pt x="156" y="118"/>
                    </a:lnTo>
                    <a:lnTo>
                      <a:pt x="137" y="118"/>
                    </a:lnTo>
                    <a:lnTo>
                      <a:pt x="129" y="112"/>
                    </a:lnTo>
                    <a:lnTo>
                      <a:pt x="119" y="106"/>
                    </a:lnTo>
                    <a:lnTo>
                      <a:pt x="103" y="106"/>
                    </a:lnTo>
                    <a:lnTo>
                      <a:pt x="97" y="118"/>
                    </a:lnTo>
                    <a:lnTo>
                      <a:pt x="90" y="132"/>
                    </a:lnTo>
                    <a:lnTo>
                      <a:pt x="74" y="140"/>
                    </a:lnTo>
                    <a:lnTo>
                      <a:pt x="74" y="150"/>
                    </a:lnTo>
                    <a:lnTo>
                      <a:pt x="68" y="155"/>
                    </a:lnTo>
                    <a:lnTo>
                      <a:pt x="60" y="173"/>
                    </a:lnTo>
                    <a:lnTo>
                      <a:pt x="75" y="170"/>
                    </a:lnTo>
                    <a:lnTo>
                      <a:pt x="85" y="173"/>
                    </a:lnTo>
                    <a:lnTo>
                      <a:pt x="97" y="183"/>
                    </a:lnTo>
                    <a:lnTo>
                      <a:pt x="103" y="193"/>
                    </a:lnTo>
                    <a:lnTo>
                      <a:pt x="112" y="203"/>
                    </a:lnTo>
                    <a:lnTo>
                      <a:pt x="117" y="210"/>
                    </a:lnTo>
                    <a:lnTo>
                      <a:pt x="119" y="223"/>
                    </a:lnTo>
                    <a:lnTo>
                      <a:pt x="121" y="233"/>
                    </a:lnTo>
                    <a:lnTo>
                      <a:pt x="129" y="238"/>
                    </a:lnTo>
                    <a:lnTo>
                      <a:pt x="129" y="253"/>
                    </a:lnTo>
                    <a:lnTo>
                      <a:pt x="132" y="263"/>
                    </a:lnTo>
                    <a:lnTo>
                      <a:pt x="123" y="285"/>
                    </a:lnTo>
                    <a:lnTo>
                      <a:pt x="129" y="291"/>
                    </a:lnTo>
                    <a:lnTo>
                      <a:pt x="132" y="300"/>
                    </a:lnTo>
                    <a:lnTo>
                      <a:pt x="137" y="310"/>
                    </a:lnTo>
                    <a:lnTo>
                      <a:pt x="141" y="317"/>
                    </a:lnTo>
                    <a:lnTo>
                      <a:pt x="141" y="326"/>
                    </a:lnTo>
                    <a:lnTo>
                      <a:pt x="150" y="326"/>
                    </a:lnTo>
                    <a:lnTo>
                      <a:pt x="159" y="326"/>
                    </a:lnTo>
                    <a:lnTo>
                      <a:pt x="159" y="311"/>
                    </a:lnTo>
                    <a:lnTo>
                      <a:pt x="159" y="305"/>
                    </a:lnTo>
                    <a:lnTo>
                      <a:pt x="159" y="288"/>
                    </a:lnTo>
                    <a:lnTo>
                      <a:pt x="172" y="288"/>
                    </a:lnTo>
                    <a:lnTo>
                      <a:pt x="179" y="295"/>
                    </a:lnTo>
                    <a:lnTo>
                      <a:pt x="192" y="310"/>
                    </a:lnTo>
                    <a:lnTo>
                      <a:pt x="199" y="325"/>
                    </a:lnTo>
                    <a:lnTo>
                      <a:pt x="207" y="330"/>
                    </a:lnTo>
                    <a:lnTo>
                      <a:pt x="212" y="335"/>
                    </a:lnTo>
                    <a:lnTo>
                      <a:pt x="232" y="340"/>
                    </a:lnTo>
                    <a:lnTo>
                      <a:pt x="251" y="346"/>
                    </a:lnTo>
                    <a:lnTo>
                      <a:pt x="252" y="375"/>
                    </a:lnTo>
                    <a:lnTo>
                      <a:pt x="263" y="393"/>
                    </a:lnTo>
                    <a:lnTo>
                      <a:pt x="266" y="400"/>
                    </a:lnTo>
                    <a:lnTo>
                      <a:pt x="266" y="417"/>
                    </a:lnTo>
                    <a:lnTo>
                      <a:pt x="263" y="426"/>
                    </a:lnTo>
                    <a:lnTo>
                      <a:pt x="258" y="433"/>
                    </a:lnTo>
                    <a:lnTo>
                      <a:pt x="251" y="440"/>
                    </a:lnTo>
                    <a:lnTo>
                      <a:pt x="249" y="455"/>
                    </a:lnTo>
                    <a:lnTo>
                      <a:pt x="244" y="465"/>
                    </a:lnTo>
                    <a:lnTo>
                      <a:pt x="236" y="458"/>
                    </a:lnTo>
                    <a:lnTo>
                      <a:pt x="221" y="455"/>
                    </a:lnTo>
                    <a:lnTo>
                      <a:pt x="211" y="455"/>
                    </a:lnTo>
                    <a:lnTo>
                      <a:pt x="205" y="442"/>
                    </a:lnTo>
                    <a:lnTo>
                      <a:pt x="203" y="431"/>
                    </a:lnTo>
                    <a:lnTo>
                      <a:pt x="205" y="417"/>
                    </a:lnTo>
                    <a:lnTo>
                      <a:pt x="197" y="400"/>
                    </a:lnTo>
                    <a:lnTo>
                      <a:pt x="190" y="393"/>
                    </a:lnTo>
                    <a:lnTo>
                      <a:pt x="183" y="385"/>
                    </a:lnTo>
                    <a:lnTo>
                      <a:pt x="172" y="385"/>
                    </a:lnTo>
                    <a:lnTo>
                      <a:pt x="161" y="390"/>
                    </a:lnTo>
                    <a:lnTo>
                      <a:pt x="156" y="398"/>
                    </a:lnTo>
                    <a:lnTo>
                      <a:pt x="141" y="406"/>
                    </a:lnTo>
                    <a:lnTo>
                      <a:pt x="134" y="398"/>
                    </a:lnTo>
                    <a:lnTo>
                      <a:pt x="137" y="386"/>
                    </a:lnTo>
                    <a:lnTo>
                      <a:pt x="141" y="378"/>
                    </a:lnTo>
                    <a:lnTo>
                      <a:pt x="132" y="370"/>
                    </a:lnTo>
                    <a:lnTo>
                      <a:pt x="119" y="366"/>
                    </a:lnTo>
                    <a:lnTo>
                      <a:pt x="112" y="360"/>
                    </a:lnTo>
                    <a:lnTo>
                      <a:pt x="103" y="345"/>
                    </a:lnTo>
                    <a:lnTo>
                      <a:pt x="108" y="331"/>
                    </a:lnTo>
                    <a:lnTo>
                      <a:pt x="103" y="317"/>
                    </a:lnTo>
                    <a:lnTo>
                      <a:pt x="95" y="310"/>
                    </a:lnTo>
                    <a:lnTo>
                      <a:pt x="101" y="297"/>
                    </a:lnTo>
                    <a:lnTo>
                      <a:pt x="107" y="275"/>
                    </a:lnTo>
                    <a:lnTo>
                      <a:pt x="107" y="263"/>
                    </a:lnTo>
                    <a:lnTo>
                      <a:pt x="103" y="251"/>
                    </a:lnTo>
                    <a:lnTo>
                      <a:pt x="103" y="238"/>
                    </a:lnTo>
                    <a:lnTo>
                      <a:pt x="97" y="230"/>
                    </a:lnTo>
                    <a:lnTo>
                      <a:pt x="88" y="228"/>
                    </a:lnTo>
                    <a:lnTo>
                      <a:pt x="77" y="226"/>
                    </a:lnTo>
                    <a:lnTo>
                      <a:pt x="67" y="228"/>
                    </a:lnTo>
                    <a:lnTo>
                      <a:pt x="53" y="233"/>
                    </a:lnTo>
                    <a:lnTo>
                      <a:pt x="52" y="223"/>
                    </a:lnTo>
                    <a:lnTo>
                      <a:pt x="48" y="213"/>
                    </a:lnTo>
                    <a:lnTo>
                      <a:pt x="43" y="208"/>
                    </a:lnTo>
                    <a:lnTo>
                      <a:pt x="37" y="198"/>
                    </a:lnTo>
                    <a:lnTo>
                      <a:pt x="21" y="193"/>
                    </a:lnTo>
                    <a:lnTo>
                      <a:pt x="15" y="188"/>
                    </a:lnTo>
                    <a:lnTo>
                      <a:pt x="5" y="178"/>
                    </a:lnTo>
                    <a:lnTo>
                      <a:pt x="0" y="170"/>
                    </a:lnTo>
                    <a:lnTo>
                      <a:pt x="1" y="160"/>
                    </a:lnTo>
                    <a:lnTo>
                      <a:pt x="3" y="155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3025078" y="2793480"/>
                <a:ext cx="100817" cy="178312"/>
              </a:xfrm>
              <a:custGeom>
                <a:avLst/>
                <a:gdLst/>
                <a:ahLst/>
                <a:cxnLst>
                  <a:cxn ang="0">
                    <a:pos x="40" y="78"/>
                  </a:cxn>
                  <a:cxn ang="0">
                    <a:pos x="42" y="87"/>
                  </a:cxn>
                  <a:cxn ang="0">
                    <a:pos x="45" y="97"/>
                  </a:cxn>
                  <a:cxn ang="0">
                    <a:pos x="49" y="105"/>
                  </a:cxn>
                  <a:cxn ang="0">
                    <a:pos x="58" y="117"/>
                  </a:cxn>
                  <a:cxn ang="0">
                    <a:pos x="60" y="128"/>
                  </a:cxn>
                  <a:cxn ang="0">
                    <a:pos x="69" y="132"/>
                  </a:cxn>
                  <a:cxn ang="0">
                    <a:pos x="79" y="140"/>
                  </a:cxn>
                  <a:cxn ang="0">
                    <a:pos x="86" y="147"/>
                  </a:cxn>
                  <a:cxn ang="0">
                    <a:pos x="102" y="167"/>
                  </a:cxn>
                  <a:cxn ang="0">
                    <a:pos x="111" y="182"/>
                  </a:cxn>
                  <a:cxn ang="0">
                    <a:pos x="116" y="187"/>
                  </a:cxn>
                  <a:cxn ang="0">
                    <a:pos x="113" y="197"/>
                  </a:cxn>
                  <a:cxn ang="0">
                    <a:pos x="104" y="194"/>
                  </a:cxn>
                  <a:cxn ang="0">
                    <a:pos x="99" y="187"/>
                  </a:cxn>
                  <a:cxn ang="0">
                    <a:pos x="97" y="180"/>
                  </a:cxn>
                  <a:cxn ang="0">
                    <a:pos x="89" y="170"/>
                  </a:cxn>
                  <a:cxn ang="0">
                    <a:pos x="82" y="160"/>
                  </a:cxn>
                  <a:cxn ang="0">
                    <a:pos x="74" y="154"/>
                  </a:cxn>
                  <a:cxn ang="0">
                    <a:pos x="60" y="148"/>
                  </a:cxn>
                  <a:cxn ang="0">
                    <a:pos x="47" y="130"/>
                  </a:cxn>
                  <a:cxn ang="0">
                    <a:pos x="37" y="132"/>
                  </a:cxn>
                  <a:cxn ang="0">
                    <a:pos x="27" y="132"/>
                  </a:cxn>
                  <a:cxn ang="0">
                    <a:pos x="17" y="128"/>
                  </a:cxn>
                  <a:cxn ang="0">
                    <a:pos x="13" y="115"/>
                  </a:cxn>
                  <a:cxn ang="0">
                    <a:pos x="13" y="102"/>
                  </a:cxn>
                  <a:cxn ang="0">
                    <a:pos x="10" y="95"/>
                  </a:cxn>
                  <a:cxn ang="0">
                    <a:pos x="5" y="85"/>
                  </a:cxn>
                  <a:cxn ang="0">
                    <a:pos x="1" y="77"/>
                  </a:cxn>
                  <a:cxn ang="0">
                    <a:pos x="0" y="62"/>
                  </a:cxn>
                  <a:cxn ang="0">
                    <a:pos x="1" y="50"/>
                  </a:cxn>
                  <a:cxn ang="0">
                    <a:pos x="5" y="38"/>
                  </a:cxn>
                  <a:cxn ang="0">
                    <a:pos x="5" y="28"/>
                  </a:cxn>
                  <a:cxn ang="0">
                    <a:pos x="8" y="18"/>
                  </a:cxn>
                  <a:cxn ang="0">
                    <a:pos x="27" y="12"/>
                  </a:cxn>
                  <a:cxn ang="0">
                    <a:pos x="32" y="18"/>
                  </a:cxn>
                  <a:cxn ang="0">
                    <a:pos x="42" y="18"/>
                  </a:cxn>
                  <a:cxn ang="0">
                    <a:pos x="45" y="8"/>
                  </a:cxn>
                  <a:cxn ang="0">
                    <a:pos x="52" y="0"/>
                  </a:cxn>
                  <a:cxn ang="0">
                    <a:pos x="82" y="15"/>
                  </a:cxn>
                  <a:cxn ang="0">
                    <a:pos x="99" y="32"/>
                  </a:cxn>
                  <a:cxn ang="0">
                    <a:pos x="94" y="45"/>
                  </a:cxn>
                  <a:cxn ang="0">
                    <a:pos x="86" y="41"/>
                  </a:cxn>
                  <a:cxn ang="0">
                    <a:pos x="74" y="36"/>
                  </a:cxn>
                  <a:cxn ang="0">
                    <a:pos x="62" y="32"/>
                  </a:cxn>
                  <a:cxn ang="0">
                    <a:pos x="56" y="38"/>
                  </a:cxn>
                  <a:cxn ang="0">
                    <a:pos x="58" y="50"/>
                  </a:cxn>
                  <a:cxn ang="0">
                    <a:pos x="65" y="56"/>
                  </a:cxn>
                  <a:cxn ang="0">
                    <a:pos x="58" y="65"/>
                  </a:cxn>
                  <a:cxn ang="0">
                    <a:pos x="52" y="70"/>
                  </a:cxn>
                  <a:cxn ang="0">
                    <a:pos x="42" y="73"/>
                  </a:cxn>
                  <a:cxn ang="0">
                    <a:pos x="40" y="78"/>
                  </a:cxn>
                </a:cxnLst>
                <a:rect l="0" t="0" r="r" b="b"/>
                <a:pathLst>
                  <a:path w="117" h="198">
                    <a:moveTo>
                      <a:pt x="40" y="78"/>
                    </a:moveTo>
                    <a:lnTo>
                      <a:pt x="42" y="87"/>
                    </a:lnTo>
                    <a:lnTo>
                      <a:pt x="45" y="97"/>
                    </a:lnTo>
                    <a:lnTo>
                      <a:pt x="49" y="105"/>
                    </a:lnTo>
                    <a:lnTo>
                      <a:pt x="58" y="117"/>
                    </a:lnTo>
                    <a:lnTo>
                      <a:pt x="60" y="128"/>
                    </a:lnTo>
                    <a:lnTo>
                      <a:pt x="69" y="132"/>
                    </a:lnTo>
                    <a:lnTo>
                      <a:pt x="79" y="140"/>
                    </a:lnTo>
                    <a:lnTo>
                      <a:pt x="86" y="147"/>
                    </a:lnTo>
                    <a:lnTo>
                      <a:pt x="102" y="167"/>
                    </a:lnTo>
                    <a:lnTo>
                      <a:pt x="111" y="182"/>
                    </a:lnTo>
                    <a:lnTo>
                      <a:pt x="116" y="187"/>
                    </a:lnTo>
                    <a:lnTo>
                      <a:pt x="113" y="197"/>
                    </a:lnTo>
                    <a:lnTo>
                      <a:pt x="104" y="194"/>
                    </a:lnTo>
                    <a:lnTo>
                      <a:pt x="99" y="187"/>
                    </a:lnTo>
                    <a:lnTo>
                      <a:pt x="97" y="180"/>
                    </a:lnTo>
                    <a:lnTo>
                      <a:pt x="89" y="170"/>
                    </a:lnTo>
                    <a:lnTo>
                      <a:pt x="82" y="160"/>
                    </a:lnTo>
                    <a:lnTo>
                      <a:pt x="74" y="154"/>
                    </a:lnTo>
                    <a:lnTo>
                      <a:pt x="60" y="148"/>
                    </a:lnTo>
                    <a:lnTo>
                      <a:pt x="47" y="130"/>
                    </a:lnTo>
                    <a:lnTo>
                      <a:pt x="37" y="132"/>
                    </a:lnTo>
                    <a:lnTo>
                      <a:pt x="27" y="132"/>
                    </a:lnTo>
                    <a:lnTo>
                      <a:pt x="17" y="128"/>
                    </a:lnTo>
                    <a:lnTo>
                      <a:pt x="13" y="115"/>
                    </a:lnTo>
                    <a:lnTo>
                      <a:pt x="13" y="102"/>
                    </a:lnTo>
                    <a:lnTo>
                      <a:pt x="10" y="95"/>
                    </a:lnTo>
                    <a:lnTo>
                      <a:pt x="5" y="85"/>
                    </a:lnTo>
                    <a:lnTo>
                      <a:pt x="1" y="77"/>
                    </a:lnTo>
                    <a:lnTo>
                      <a:pt x="0" y="62"/>
                    </a:lnTo>
                    <a:lnTo>
                      <a:pt x="1" y="50"/>
                    </a:lnTo>
                    <a:lnTo>
                      <a:pt x="5" y="38"/>
                    </a:lnTo>
                    <a:lnTo>
                      <a:pt x="5" y="28"/>
                    </a:lnTo>
                    <a:lnTo>
                      <a:pt x="8" y="18"/>
                    </a:lnTo>
                    <a:lnTo>
                      <a:pt x="27" y="12"/>
                    </a:lnTo>
                    <a:lnTo>
                      <a:pt x="32" y="18"/>
                    </a:lnTo>
                    <a:lnTo>
                      <a:pt x="42" y="18"/>
                    </a:lnTo>
                    <a:lnTo>
                      <a:pt x="45" y="8"/>
                    </a:lnTo>
                    <a:lnTo>
                      <a:pt x="52" y="0"/>
                    </a:lnTo>
                    <a:lnTo>
                      <a:pt x="82" y="15"/>
                    </a:lnTo>
                    <a:lnTo>
                      <a:pt x="99" y="32"/>
                    </a:lnTo>
                    <a:lnTo>
                      <a:pt x="94" y="45"/>
                    </a:lnTo>
                    <a:lnTo>
                      <a:pt x="86" y="41"/>
                    </a:lnTo>
                    <a:lnTo>
                      <a:pt x="74" y="36"/>
                    </a:lnTo>
                    <a:lnTo>
                      <a:pt x="62" y="32"/>
                    </a:lnTo>
                    <a:lnTo>
                      <a:pt x="56" y="38"/>
                    </a:lnTo>
                    <a:lnTo>
                      <a:pt x="58" y="50"/>
                    </a:lnTo>
                    <a:lnTo>
                      <a:pt x="65" y="56"/>
                    </a:lnTo>
                    <a:lnTo>
                      <a:pt x="58" y="65"/>
                    </a:lnTo>
                    <a:lnTo>
                      <a:pt x="52" y="70"/>
                    </a:lnTo>
                    <a:lnTo>
                      <a:pt x="42" y="73"/>
                    </a:lnTo>
                    <a:lnTo>
                      <a:pt x="40" y="78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5" name="Freeform 214"/>
              <p:cNvSpPr>
                <a:spLocks/>
              </p:cNvSpPr>
              <p:nvPr/>
            </p:nvSpPr>
            <p:spPr bwMode="auto">
              <a:xfrm>
                <a:off x="1838545" y="2899747"/>
                <a:ext cx="1136554" cy="481802"/>
              </a:xfrm>
              <a:custGeom>
                <a:avLst/>
                <a:gdLst/>
                <a:ahLst/>
                <a:cxnLst>
                  <a:cxn ang="0">
                    <a:pos x="307" y="507"/>
                  </a:cxn>
                  <a:cxn ang="0">
                    <a:pos x="157" y="437"/>
                  </a:cxn>
                  <a:cxn ang="0">
                    <a:pos x="150" y="400"/>
                  </a:cxn>
                  <a:cxn ang="0">
                    <a:pos x="126" y="347"/>
                  </a:cxn>
                  <a:cxn ang="0">
                    <a:pos x="130" y="313"/>
                  </a:cxn>
                  <a:cxn ang="0">
                    <a:pos x="113" y="288"/>
                  </a:cxn>
                  <a:cxn ang="0">
                    <a:pos x="93" y="270"/>
                  </a:cxn>
                  <a:cxn ang="0">
                    <a:pos x="39" y="224"/>
                  </a:cxn>
                  <a:cxn ang="0">
                    <a:pos x="21" y="186"/>
                  </a:cxn>
                  <a:cxn ang="0">
                    <a:pos x="245" y="192"/>
                  </a:cxn>
                  <a:cxn ang="0">
                    <a:pos x="951" y="224"/>
                  </a:cxn>
                  <a:cxn ang="0">
                    <a:pos x="1101" y="140"/>
                  </a:cxn>
                  <a:cxn ang="0">
                    <a:pos x="1124" y="59"/>
                  </a:cxn>
                  <a:cxn ang="0">
                    <a:pos x="1159" y="97"/>
                  </a:cxn>
                  <a:cxn ang="0">
                    <a:pos x="1143" y="125"/>
                  </a:cxn>
                  <a:cxn ang="0">
                    <a:pos x="1178" y="110"/>
                  </a:cxn>
                  <a:cxn ang="0">
                    <a:pos x="1184" y="80"/>
                  </a:cxn>
                  <a:cxn ang="0">
                    <a:pos x="1144" y="59"/>
                  </a:cxn>
                  <a:cxn ang="0">
                    <a:pos x="1178" y="6"/>
                  </a:cxn>
                  <a:cxn ang="0">
                    <a:pos x="1233" y="0"/>
                  </a:cxn>
                  <a:cxn ang="0">
                    <a:pos x="1204" y="43"/>
                  </a:cxn>
                  <a:cxn ang="0">
                    <a:pos x="1224" y="72"/>
                  </a:cxn>
                  <a:cxn ang="0">
                    <a:pos x="1248" y="106"/>
                  </a:cxn>
                  <a:cxn ang="0">
                    <a:pos x="1261" y="140"/>
                  </a:cxn>
                  <a:cxn ang="0">
                    <a:pos x="1275" y="166"/>
                  </a:cxn>
                  <a:cxn ang="0">
                    <a:pos x="1290" y="182"/>
                  </a:cxn>
                  <a:cxn ang="0">
                    <a:pos x="1304" y="215"/>
                  </a:cxn>
                  <a:cxn ang="0">
                    <a:pos x="1306" y="226"/>
                  </a:cxn>
                  <a:cxn ang="0">
                    <a:pos x="1273" y="262"/>
                  </a:cxn>
                  <a:cxn ang="0">
                    <a:pos x="1230" y="293"/>
                  </a:cxn>
                  <a:cxn ang="0">
                    <a:pos x="1226" y="333"/>
                  </a:cxn>
                  <a:cxn ang="0">
                    <a:pos x="1206" y="377"/>
                  </a:cxn>
                  <a:cxn ang="0">
                    <a:pos x="1178" y="387"/>
                  </a:cxn>
                  <a:cxn ang="0">
                    <a:pos x="1190" y="353"/>
                  </a:cxn>
                  <a:cxn ang="0">
                    <a:pos x="1201" y="306"/>
                  </a:cxn>
                  <a:cxn ang="0">
                    <a:pos x="1198" y="273"/>
                  </a:cxn>
                  <a:cxn ang="0">
                    <a:pos x="1181" y="267"/>
                  </a:cxn>
                  <a:cxn ang="0">
                    <a:pos x="1166" y="310"/>
                  </a:cxn>
                  <a:cxn ang="0">
                    <a:pos x="1164" y="270"/>
                  </a:cxn>
                  <a:cxn ang="0">
                    <a:pos x="1154" y="299"/>
                  </a:cxn>
                  <a:cxn ang="0">
                    <a:pos x="1161" y="335"/>
                  </a:cxn>
                  <a:cxn ang="0">
                    <a:pos x="1148" y="352"/>
                  </a:cxn>
                  <a:cxn ang="0">
                    <a:pos x="1138" y="382"/>
                  </a:cxn>
                  <a:cxn ang="0">
                    <a:pos x="1123" y="412"/>
                  </a:cxn>
                  <a:cxn ang="0">
                    <a:pos x="1098" y="435"/>
                  </a:cxn>
                  <a:cxn ang="0">
                    <a:pos x="1063" y="464"/>
                  </a:cxn>
                  <a:cxn ang="0">
                    <a:pos x="724" y="534"/>
                  </a:cxn>
                </a:cxnLst>
                <a:rect l="0" t="0" r="r" b="b"/>
                <a:pathLst>
                  <a:path w="1319" h="535">
                    <a:moveTo>
                      <a:pt x="724" y="534"/>
                    </a:moveTo>
                    <a:lnTo>
                      <a:pt x="699" y="529"/>
                    </a:lnTo>
                    <a:lnTo>
                      <a:pt x="307" y="507"/>
                    </a:lnTo>
                    <a:lnTo>
                      <a:pt x="166" y="497"/>
                    </a:lnTo>
                    <a:lnTo>
                      <a:pt x="160" y="446"/>
                    </a:lnTo>
                    <a:lnTo>
                      <a:pt x="157" y="437"/>
                    </a:lnTo>
                    <a:lnTo>
                      <a:pt x="153" y="420"/>
                    </a:lnTo>
                    <a:lnTo>
                      <a:pt x="152" y="409"/>
                    </a:lnTo>
                    <a:lnTo>
                      <a:pt x="150" y="400"/>
                    </a:lnTo>
                    <a:lnTo>
                      <a:pt x="145" y="379"/>
                    </a:lnTo>
                    <a:lnTo>
                      <a:pt x="133" y="353"/>
                    </a:lnTo>
                    <a:lnTo>
                      <a:pt x="126" y="347"/>
                    </a:lnTo>
                    <a:lnTo>
                      <a:pt x="130" y="339"/>
                    </a:lnTo>
                    <a:lnTo>
                      <a:pt x="132" y="330"/>
                    </a:lnTo>
                    <a:lnTo>
                      <a:pt x="130" y="313"/>
                    </a:lnTo>
                    <a:lnTo>
                      <a:pt x="126" y="304"/>
                    </a:lnTo>
                    <a:lnTo>
                      <a:pt x="113" y="302"/>
                    </a:lnTo>
                    <a:lnTo>
                      <a:pt x="113" y="288"/>
                    </a:lnTo>
                    <a:lnTo>
                      <a:pt x="103" y="284"/>
                    </a:lnTo>
                    <a:lnTo>
                      <a:pt x="93" y="284"/>
                    </a:lnTo>
                    <a:lnTo>
                      <a:pt x="93" y="270"/>
                    </a:lnTo>
                    <a:lnTo>
                      <a:pt x="75" y="255"/>
                    </a:lnTo>
                    <a:lnTo>
                      <a:pt x="75" y="240"/>
                    </a:lnTo>
                    <a:lnTo>
                      <a:pt x="39" y="224"/>
                    </a:lnTo>
                    <a:lnTo>
                      <a:pt x="40" y="202"/>
                    </a:lnTo>
                    <a:lnTo>
                      <a:pt x="35" y="188"/>
                    </a:lnTo>
                    <a:lnTo>
                      <a:pt x="21" y="186"/>
                    </a:lnTo>
                    <a:lnTo>
                      <a:pt x="0" y="179"/>
                    </a:lnTo>
                    <a:lnTo>
                      <a:pt x="0" y="177"/>
                    </a:lnTo>
                    <a:lnTo>
                      <a:pt x="245" y="192"/>
                    </a:lnTo>
                    <a:lnTo>
                      <a:pt x="751" y="215"/>
                    </a:lnTo>
                    <a:lnTo>
                      <a:pt x="758" y="215"/>
                    </a:lnTo>
                    <a:lnTo>
                      <a:pt x="951" y="224"/>
                    </a:lnTo>
                    <a:lnTo>
                      <a:pt x="966" y="224"/>
                    </a:lnTo>
                    <a:lnTo>
                      <a:pt x="1098" y="228"/>
                    </a:lnTo>
                    <a:lnTo>
                      <a:pt x="1101" y="140"/>
                    </a:lnTo>
                    <a:lnTo>
                      <a:pt x="1104" y="50"/>
                    </a:lnTo>
                    <a:lnTo>
                      <a:pt x="1118" y="50"/>
                    </a:lnTo>
                    <a:lnTo>
                      <a:pt x="1124" y="59"/>
                    </a:lnTo>
                    <a:lnTo>
                      <a:pt x="1144" y="66"/>
                    </a:lnTo>
                    <a:lnTo>
                      <a:pt x="1158" y="85"/>
                    </a:lnTo>
                    <a:lnTo>
                      <a:pt x="1159" y="97"/>
                    </a:lnTo>
                    <a:lnTo>
                      <a:pt x="1164" y="106"/>
                    </a:lnTo>
                    <a:lnTo>
                      <a:pt x="1154" y="119"/>
                    </a:lnTo>
                    <a:lnTo>
                      <a:pt x="1143" y="125"/>
                    </a:lnTo>
                    <a:lnTo>
                      <a:pt x="1161" y="126"/>
                    </a:lnTo>
                    <a:lnTo>
                      <a:pt x="1171" y="125"/>
                    </a:lnTo>
                    <a:lnTo>
                      <a:pt x="1178" y="110"/>
                    </a:lnTo>
                    <a:lnTo>
                      <a:pt x="1184" y="97"/>
                    </a:lnTo>
                    <a:lnTo>
                      <a:pt x="1183" y="90"/>
                    </a:lnTo>
                    <a:lnTo>
                      <a:pt x="1184" y="80"/>
                    </a:lnTo>
                    <a:lnTo>
                      <a:pt x="1166" y="68"/>
                    </a:lnTo>
                    <a:lnTo>
                      <a:pt x="1159" y="60"/>
                    </a:lnTo>
                    <a:lnTo>
                      <a:pt x="1144" y="59"/>
                    </a:lnTo>
                    <a:lnTo>
                      <a:pt x="1154" y="40"/>
                    </a:lnTo>
                    <a:lnTo>
                      <a:pt x="1148" y="26"/>
                    </a:lnTo>
                    <a:lnTo>
                      <a:pt x="1178" y="6"/>
                    </a:lnTo>
                    <a:lnTo>
                      <a:pt x="1199" y="3"/>
                    </a:lnTo>
                    <a:lnTo>
                      <a:pt x="1216" y="0"/>
                    </a:lnTo>
                    <a:lnTo>
                      <a:pt x="1233" y="0"/>
                    </a:lnTo>
                    <a:lnTo>
                      <a:pt x="1239" y="19"/>
                    </a:lnTo>
                    <a:lnTo>
                      <a:pt x="1216" y="33"/>
                    </a:lnTo>
                    <a:lnTo>
                      <a:pt x="1204" y="43"/>
                    </a:lnTo>
                    <a:lnTo>
                      <a:pt x="1210" y="52"/>
                    </a:lnTo>
                    <a:lnTo>
                      <a:pt x="1216" y="65"/>
                    </a:lnTo>
                    <a:lnTo>
                      <a:pt x="1224" y="72"/>
                    </a:lnTo>
                    <a:lnTo>
                      <a:pt x="1233" y="92"/>
                    </a:lnTo>
                    <a:lnTo>
                      <a:pt x="1244" y="95"/>
                    </a:lnTo>
                    <a:lnTo>
                      <a:pt x="1248" y="106"/>
                    </a:lnTo>
                    <a:lnTo>
                      <a:pt x="1248" y="115"/>
                    </a:lnTo>
                    <a:lnTo>
                      <a:pt x="1253" y="130"/>
                    </a:lnTo>
                    <a:lnTo>
                      <a:pt x="1261" y="140"/>
                    </a:lnTo>
                    <a:lnTo>
                      <a:pt x="1273" y="146"/>
                    </a:lnTo>
                    <a:lnTo>
                      <a:pt x="1279" y="157"/>
                    </a:lnTo>
                    <a:lnTo>
                      <a:pt x="1275" y="166"/>
                    </a:lnTo>
                    <a:lnTo>
                      <a:pt x="1279" y="182"/>
                    </a:lnTo>
                    <a:lnTo>
                      <a:pt x="1279" y="192"/>
                    </a:lnTo>
                    <a:lnTo>
                      <a:pt x="1290" y="182"/>
                    </a:lnTo>
                    <a:lnTo>
                      <a:pt x="1293" y="202"/>
                    </a:lnTo>
                    <a:lnTo>
                      <a:pt x="1295" y="212"/>
                    </a:lnTo>
                    <a:lnTo>
                      <a:pt x="1304" y="215"/>
                    </a:lnTo>
                    <a:lnTo>
                      <a:pt x="1318" y="217"/>
                    </a:lnTo>
                    <a:lnTo>
                      <a:pt x="1315" y="226"/>
                    </a:lnTo>
                    <a:lnTo>
                      <a:pt x="1306" y="226"/>
                    </a:lnTo>
                    <a:lnTo>
                      <a:pt x="1301" y="237"/>
                    </a:lnTo>
                    <a:lnTo>
                      <a:pt x="1268" y="235"/>
                    </a:lnTo>
                    <a:lnTo>
                      <a:pt x="1273" y="262"/>
                    </a:lnTo>
                    <a:lnTo>
                      <a:pt x="1244" y="284"/>
                    </a:lnTo>
                    <a:lnTo>
                      <a:pt x="1231" y="284"/>
                    </a:lnTo>
                    <a:lnTo>
                      <a:pt x="1230" y="293"/>
                    </a:lnTo>
                    <a:lnTo>
                      <a:pt x="1230" y="306"/>
                    </a:lnTo>
                    <a:lnTo>
                      <a:pt x="1224" y="326"/>
                    </a:lnTo>
                    <a:lnTo>
                      <a:pt x="1226" y="333"/>
                    </a:lnTo>
                    <a:lnTo>
                      <a:pt x="1218" y="342"/>
                    </a:lnTo>
                    <a:lnTo>
                      <a:pt x="1208" y="352"/>
                    </a:lnTo>
                    <a:lnTo>
                      <a:pt x="1206" y="377"/>
                    </a:lnTo>
                    <a:lnTo>
                      <a:pt x="1210" y="382"/>
                    </a:lnTo>
                    <a:lnTo>
                      <a:pt x="1190" y="392"/>
                    </a:lnTo>
                    <a:lnTo>
                      <a:pt x="1178" y="387"/>
                    </a:lnTo>
                    <a:lnTo>
                      <a:pt x="1174" y="377"/>
                    </a:lnTo>
                    <a:lnTo>
                      <a:pt x="1186" y="362"/>
                    </a:lnTo>
                    <a:lnTo>
                      <a:pt x="1190" y="353"/>
                    </a:lnTo>
                    <a:lnTo>
                      <a:pt x="1186" y="342"/>
                    </a:lnTo>
                    <a:lnTo>
                      <a:pt x="1193" y="335"/>
                    </a:lnTo>
                    <a:lnTo>
                      <a:pt x="1201" y="306"/>
                    </a:lnTo>
                    <a:lnTo>
                      <a:pt x="1204" y="293"/>
                    </a:lnTo>
                    <a:lnTo>
                      <a:pt x="1199" y="284"/>
                    </a:lnTo>
                    <a:lnTo>
                      <a:pt x="1198" y="273"/>
                    </a:lnTo>
                    <a:lnTo>
                      <a:pt x="1191" y="262"/>
                    </a:lnTo>
                    <a:lnTo>
                      <a:pt x="1184" y="255"/>
                    </a:lnTo>
                    <a:lnTo>
                      <a:pt x="1181" y="267"/>
                    </a:lnTo>
                    <a:lnTo>
                      <a:pt x="1181" y="279"/>
                    </a:lnTo>
                    <a:lnTo>
                      <a:pt x="1183" y="299"/>
                    </a:lnTo>
                    <a:lnTo>
                      <a:pt x="1166" y="310"/>
                    </a:lnTo>
                    <a:lnTo>
                      <a:pt x="1161" y="297"/>
                    </a:lnTo>
                    <a:lnTo>
                      <a:pt x="1166" y="279"/>
                    </a:lnTo>
                    <a:lnTo>
                      <a:pt x="1164" y="270"/>
                    </a:lnTo>
                    <a:lnTo>
                      <a:pt x="1154" y="273"/>
                    </a:lnTo>
                    <a:lnTo>
                      <a:pt x="1150" y="290"/>
                    </a:lnTo>
                    <a:lnTo>
                      <a:pt x="1154" y="299"/>
                    </a:lnTo>
                    <a:lnTo>
                      <a:pt x="1154" y="319"/>
                    </a:lnTo>
                    <a:lnTo>
                      <a:pt x="1161" y="326"/>
                    </a:lnTo>
                    <a:lnTo>
                      <a:pt x="1161" y="335"/>
                    </a:lnTo>
                    <a:lnTo>
                      <a:pt x="1159" y="347"/>
                    </a:lnTo>
                    <a:lnTo>
                      <a:pt x="1154" y="339"/>
                    </a:lnTo>
                    <a:lnTo>
                      <a:pt x="1148" y="352"/>
                    </a:lnTo>
                    <a:lnTo>
                      <a:pt x="1139" y="362"/>
                    </a:lnTo>
                    <a:lnTo>
                      <a:pt x="1134" y="375"/>
                    </a:lnTo>
                    <a:lnTo>
                      <a:pt x="1138" y="382"/>
                    </a:lnTo>
                    <a:lnTo>
                      <a:pt x="1134" y="392"/>
                    </a:lnTo>
                    <a:lnTo>
                      <a:pt x="1126" y="395"/>
                    </a:lnTo>
                    <a:lnTo>
                      <a:pt x="1123" y="412"/>
                    </a:lnTo>
                    <a:lnTo>
                      <a:pt x="1124" y="424"/>
                    </a:lnTo>
                    <a:lnTo>
                      <a:pt x="1110" y="420"/>
                    </a:lnTo>
                    <a:lnTo>
                      <a:pt x="1098" y="435"/>
                    </a:lnTo>
                    <a:lnTo>
                      <a:pt x="1086" y="440"/>
                    </a:lnTo>
                    <a:lnTo>
                      <a:pt x="1076" y="464"/>
                    </a:lnTo>
                    <a:lnTo>
                      <a:pt x="1063" y="464"/>
                    </a:lnTo>
                    <a:lnTo>
                      <a:pt x="744" y="453"/>
                    </a:lnTo>
                    <a:lnTo>
                      <a:pt x="729" y="453"/>
                    </a:lnTo>
                    <a:lnTo>
                      <a:pt x="724" y="534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6" name="Freeform 215"/>
              <p:cNvSpPr>
                <a:spLocks/>
              </p:cNvSpPr>
              <p:nvPr/>
            </p:nvSpPr>
            <p:spPr bwMode="auto">
              <a:xfrm>
                <a:off x="2900996" y="2941172"/>
                <a:ext cx="42222" cy="71145"/>
              </a:xfrm>
              <a:custGeom>
                <a:avLst/>
                <a:gdLst/>
                <a:ahLst/>
                <a:cxnLst>
                  <a:cxn ang="0">
                    <a:pos x="24" y="70"/>
                  </a:cxn>
                  <a:cxn ang="0">
                    <a:pos x="15" y="68"/>
                  </a:cxn>
                  <a:cxn ang="0">
                    <a:pos x="10" y="61"/>
                  </a:cxn>
                  <a:cxn ang="0">
                    <a:pos x="7" y="51"/>
                  </a:cxn>
                  <a:cxn ang="0">
                    <a:pos x="3" y="43"/>
                  </a:cxn>
                  <a:cxn ang="0">
                    <a:pos x="0" y="31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27" y="0"/>
                  </a:cxn>
                  <a:cxn ang="0">
                    <a:pos x="38" y="8"/>
                  </a:cxn>
                  <a:cxn ang="0">
                    <a:pos x="38" y="28"/>
                  </a:cxn>
                  <a:cxn ang="0">
                    <a:pos x="39" y="43"/>
                  </a:cxn>
                  <a:cxn ang="0">
                    <a:pos x="41" y="57"/>
                  </a:cxn>
                  <a:cxn ang="0">
                    <a:pos x="48" y="68"/>
                  </a:cxn>
                  <a:cxn ang="0">
                    <a:pos x="39" y="78"/>
                  </a:cxn>
                  <a:cxn ang="0">
                    <a:pos x="31" y="78"/>
                  </a:cxn>
                  <a:cxn ang="0">
                    <a:pos x="24" y="70"/>
                  </a:cxn>
                </a:cxnLst>
                <a:rect l="0" t="0" r="r" b="b"/>
                <a:pathLst>
                  <a:path w="49" h="79">
                    <a:moveTo>
                      <a:pt x="24" y="70"/>
                    </a:moveTo>
                    <a:lnTo>
                      <a:pt x="15" y="68"/>
                    </a:lnTo>
                    <a:lnTo>
                      <a:pt x="10" y="61"/>
                    </a:lnTo>
                    <a:lnTo>
                      <a:pt x="7" y="51"/>
                    </a:lnTo>
                    <a:lnTo>
                      <a:pt x="3" y="43"/>
                    </a:lnTo>
                    <a:lnTo>
                      <a:pt x="0" y="31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27" y="0"/>
                    </a:lnTo>
                    <a:lnTo>
                      <a:pt x="38" y="8"/>
                    </a:lnTo>
                    <a:lnTo>
                      <a:pt x="38" y="28"/>
                    </a:lnTo>
                    <a:lnTo>
                      <a:pt x="39" y="43"/>
                    </a:lnTo>
                    <a:lnTo>
                      <a:pt x="41" y="57"/>
                    </a:lnTo>
                    <a:lnTo>
                      <a:pt x="48" y="68"/>
                    </a:lnTo>
                    <a:lnTo>
                      <a:pt x="39" y="78"/>
                    </a:lnTo>
                    <a:lnTo>
                      <a:pt x="31" y="78"/>
                    </a:lnTo>
                    <a:lnTo>
                      <a:pt x="24" y="70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7" name="Freeform 216"/>
              <p:cNvSpPr>
                <a:spLocks/>
              </p:cNvSpPr>
              <p:nvPr/>
            </p:nvSpPr>
            <p:spPr bwMode="auto">
              <a:xfrm>
                <a:off x="2801902" y="2901548"/>
                <a:ext cx="26712" cy="27017"/>
              </a:xfrm>
              <a:custGeom>
                <a:avLst/>
                <a:gdLst/>
                <a:ahLst/>
                <a:cxnLst>
                  <a:cxn ang="0">
                    <a:pos x="30" y="11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30" y="11"/>
                  </a:cxn>
                </a:cxnLst>
                <a:rect l="0" t="0" r="r" b="b"/>
                <a:pathLst>
                  <a:path w="31" h="30">
                    <a:moveTo>
                      <a:pt x="30" y="11"/>
                    </a:moveTo>
                    <a:lnTo>
                      <a:pt x="0" y="29"/>
                    </a:lnTo>
                    <a:lnTo>
                      <a:pt x="0" y="0"/>
                    </a:lnTo>
                    <a:lnTo>
                      <a:pt x="30" y="11"/>
                    </a:lnTo>
                  </a:path>
                </a:pathLst>
              </a:custGeom>
              <a:solidFill>
                <a:srgbClr val="FAD62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8" name="Freeform 217"/>
              <p:cNvSpPr>
                <a:spLocks/>
              </p:cNvSpPr>
              <p:nvPr/>
            </p:nvSpPr>
            <p:spPr bwMode="auto">
              <a:xfrm>
                <a:off x="2728660" y="3054643"/>
                <a:ext cx="324853" cy="434972"/>
              </a:xfrm>
              <a:custGeom>
                <a:avLst/>
                <a:gdLst/>
                <a:ahLst/>
                <a:cxnLst>
                  <a:cxn ang="0">
                    <a:pos x="279" y="350"/>
                  </a:cxn>
                  <a:cxn ang="0">
                    <a:pos x="314" y="316"/>
                  </a:cxn>
                  <a:cxn ang="0">
                    <a:pos x="324" y="336"/>
                  </a:cxn>
                  <a:cxn ang="0">
                    <a:pos x="322" y="355"/>
                  </a:cxn>
                  <a:cxn ang="0">
                    <a:pos x="326" y="373"/>
                  </a:cxn>
                  <a:cxn ang="0">
                    <a:pos x="344" y="375"/>
                  </a:cxn>
                  <a:cxn ang="0">
                    <a:pos x="359" y="388"/>
                  </a:cxn>
                  <a:cxn ang="0">
                    <a:pos x="339" y="417"/>
                  </a:cxn>
                  <a:cxn ang="0">
                    <a:pos x="333" y="437"/>
                  </a:cxn>
                  <a:cxn ang="0">
                    <a:pos x="322" y="482"/>
                  </a:cxn>
                  <a:cxn ang="0">
                    <a:pos x="148" y="477"/>
                  </a:cxn>
                  <a:cxn ang="0">
                    <a:pos x="152" y="372"/>
                  </a:cxn>
                  <a:cxn ang="0">
                    <a:pos x="0" y="368"/>
                  </a:cxn>
                  <a:cxn ang="0">
                    <a:pos x="28" y="321"/>
                  </a:cxn>
                  <a:cxn ang="0">
                    <a:pos x="43" y="298"/>
                  </a:cxn>
                  <a:cxn ang="0">
                    <a:pos x="60" y="284"/>
                  </a:cxn>
                  <a:cxn ang="0">
                    <a:pos x="75" y="268"/>
                  </a:cxn>
                  <a:cxn ang="0">
                    <a:pos x="105" y="252"/>
                  </a:cxn>
                  <a:cxn ang="0">
                    <a:pos x="127" y="237"/>
                  </a:cxn>
                  <a:cxn ang="0">
                    <a:pos x="175" y="228"/>
                  </a:cxn>
                  <a:cxn ang="0">
                    <a:pos x="179" y="204"/>
                  </a:cxn>
                  <a:cxn ang="0">
                    <a:pos x="184" y="179"/>
                  </a:cxn>
                  <a:cxn ang="0">
                    <a:pos x="199" y="176"/>
                  </a:cxn>
                  <a:cxn ang="0">
                    <a:pos x="207" y="162"/>
                  </a:cxn>
                  <a:cxn ang="0">
                    <a:pos x="220" y="147"/>
                  </a:cxn>
                  <a:cxn ang="0">
                    <a:pos x="234" y="127"/>
                  </a:cxn>
                  <a:cxn ang="0">
                    <a:pos x="252" y="110"/>
                  </a:cxn>
                  <a:cxn ang="0">
                    <a:pos x="267" y="94"/>
                  </a:cxn>
                  <a:cxn ang="0">
                    <a:pos x="299" y="72"/>
                  </a:cxn>
                  <a:cxn ang="0">
                    <a:pos x="308" y="55"/>
                  </a:cxn>
                  <a:cxn ang="0">
                    <a:pos x="301" y="32"/>
                  </a:cxn>
                  <a:cxn ang="0">
                    <a:pos x="294" y="13"/>
                  </a:cxn>
                  <a:cxn ang="0">
                    <a:pos x="281" y="0"/>
                  </a:cxn>
                  <a:cxn ang="0">
                    <a:pos x="295" y="8"/>
                  </a:cxn>
                  <a:cxn ang="0">
                    <a:pos x="324" y="17"/>
                  </a:cxn>
                  <a:cxn ang="0">
                    <a:pos x="339" y="28"/>
                  </a:cxn>
                  <a:cxn ang="0">
                    <a:pos x="346" y="45"/>
                  </a:cxn>
                  <a:cxn ang="0">
                    <a:pos x="348" y="67"/>
                  </a:cxn>
                  <a:cxn ang="0">
                    <a:pos x="351" y="94"/>
                  </a:cxn>
                  <a:cxn ang="0">
                    <a:pos x="364" y="110"/>
                  </a:cxn>
                  <a:cxn ang="0">
                    <a:pos x="359" y="127"/>
                  </a:cxn>
                  <a:cxn ang="0">
                    <a:pos x="364" y="142"/>
                  </a:cxn>
                  <a:cxn ang="0">
                    <a:pos x="376" y="159"/>
                  </a:cxn>
                  <a:cxn ang="0">
                    <a:pos x="362" y="174"/>
                  </a:cxn>
                  <a:cxn ang="0">
                    <a:pos x="346" y="176"/>
                  </a:cxn>
                  <a:cxn ang="0">
                    <a:pos x="321" y="176"/>
                  </a:cxn>
                  <a:cxn ang="0">
                    <a:pos x="301" y="201"/>
                  </a:cxn>
                  <a:cxn ang="0">
                    <a:pos x="282" y="221"/>
                  </a:cxn>
                  <a:cxn ang="0">
                    <a:pos x="269" y="202"/>
                  </a:cxn>
                  <a:cxn ang="0">
                    <a:pos x="255" y="182"/>
                  </a:cxn>
                  <a:cxn ang="0">
                    <a:pos x="257" y="202"/>
                  </a:cxn>
                  <a:cxn ang="0">
                    <a:pos x="275" y="226"/>
                  </a:cxn>
                  <a:cxn ang="0">
                    <a:pos x="275" y="256"/>
                  </a:cxn>
                  <a:cxn ang="0">
                    <a:pos x="284" y="288"/>
                  </a:cxn>
                  <a:cxn ang="0">
                    <a:pos x="287" y="313"/>
                  </a:cxn>
                  <a:cxn ang="0">
                    <a:pos x="262" y="343"/>
                  </a:cxn>
                  <a:cxn ang="0">
                    <a:pos x="235" y="353"/>
                  </a:cxn>
                  <a:cxn ang="0">
                    <a:pos x="226" y="372"/>
                  </a:cxn>
                  <a:cxn ang="0">
                    <a:pos x="267" y="350"/>
                  </a:cxn>
                </a:cxnLst>
                <a:rect l="0" t="0" r="r" b="b"/>
                <a:pathLst>
                  <a:path w="377" h="483">
                    <a:moveTo>
                      <a:pt x="267" y="350"/>
                    </a:moveTo>
                    <a:lnTo>
                      <a:pt x="279" y="350"/>
                    </a:lnTo>
                    <a:lnTo>
                      <a:pt x="302" y="316"/>
                    </a:lnTo>
                    <a:lnTo>
                      <a:pt x="314" y="316"/>
                    </a:lnTo>
                    <a:lnTo>
                      <a:pt x="314" y="323"/>
                    </a:lnTo>
                    <a:lnTo>
                      <a:pt x="324" y="336"/>
                    </a:lnTo>
                    <a:lnTo>
                      <a:pt x="322" y="348"/>
                    </a:lnTo>
                    <a:lnTo>
                      <a:pt x="322" y="355"/>
                    </a:lnTo>
                    <a:lnTo>
                      <a:pt x="321" y="365"/>
                    </a:lnTo>
                    <a:lnTo>
                      <a:pt x="326" y="373"/>
                    </a:lnTo>
                    <a:lnTo>
                      <a:pt x="335" y="373"/>
                    </a:lnTo>
                    <a:lnTo>
                      <a:pt x="344" y="375"/>
                    </a:lnTo>
                    <a:lnTo>
                      <a:pt x="351" y="383"/>
                    </a:lnTo>
                    <a:lnTo>
                      <a:pt x="359" y="388"/>
                    </a:lnTo>
                    <a:lnTo>
                      <a:pt x="348" y="408"/>
                    </a:lnTo>
                    <a:lnTo>
                      <a:pt x="339" y="417"/>
                    </a:lnTo>
                    <a:lnTo>
                      <a:pt x="335" y="425"/>
                    </a:lnTo>
                    <a:lnTo>
                      <a:pt x="333" y="437"/>
                    </a:lnTo>
                    <a:lnTo>
                      <a:pt x="329" y="460"/>
                    </a:lnTo>
                    <a:lnTo>
                      <a:pt x="322" y="482"/>
                    </a:lnTo>
                    <a:lnTo>
                      <a:pt x="234" y="477"/>
                    </a:lnTo>
                    <a:lnTo>
                      <a:pt x="148" y="477"/>
                    </a:lnTo>
                    <a:lnTo>
                      <a:pt x="150" y="403"/>
                    </a:lnTo>
                    <a:lnTo>
                      <a:pt x="152" y="372"/>
                    </a:lnTo>
                    <a:lnTo>
                      <a:pt x="124" y="372"/>
                    </a:lnTo>
                    <a:lnTo>
                      <a:pt x="0" y="368"/>
                    </a:lnTo>
                    <a:lnTo>
                      <a:pt x="1" y="355"/>
                    </a:lnTo>
                    <a:lnTo>
                      <a:pt x="28" y="321"/>
                    </a:lnTo>
                    <a:lnTo>
                      <a:pt x="37" y="306"/>
                    </a:lnTo>
                    <a:lnTo>
                      <a:pt x="43" y="298"/>
                    </a:lnTo>
                    <a:lnTo>
                      <a:pt x="53" y="294"/>
                    </a:lnTo>
                    <a:lnTo>
                      <a:pt x="60" y="284"/>
                    </a:lnTo>
                    <a:lnTo>
                      <a:pt x="66" y="276"/>
                    </a:lnTo>
                    <a:lnTo>
                      <a:pt x="75" y="268"/>
                    </a:lnTo>
                    <a:lnTo>
                      <a:pt x="90" y="264"/>
                    </a:lnTo>
                    <a:lnTo>
                      <a:pt x="105" y="252"/>
                    </a:lnTo>
                    <a:lnTo>
                      <a:pt x="113" y="243"/>
                    </a:lnTo>
                    <a:lnTo>
                      <a:pt x="127" y="237"/>
                    </a:lnTo>
                    <a:lnTo>
                      <a:pt x="166" y="234"/>
                    </a:lnTo>
                    <a:lnTo>
                      <a:pt x="175" y="228"/>
                    </a:lnTo>
                    <a:lnTo>
                      <a:pt x="182" y="217"/>
                    </a:lnTo>
                    <a:lnTo>
                      <a:pt x="179" y="204"/>
                    </a:lnTo>
                    <a:lnTo>
                      <a:pt x="180" y="190"/>
                    </a:lnTo>
                    <a:lnTo>
                      <a:pt x="184" y="179"/>
                    </a:lnTo>
                    <a:lnTo>
                      <a:pt x="190" y="174"/>
                    </a:lnTo>
                    <a:lnTo>
                      <a:pt x="199" y="176"/>
                    </a:lnTo>
                    <a:lnTo>
                      <a:pt x="206" y="169"/>
                    </a:lnTo>
                    <a:lnTo>
                      <a:pt x="207" y="162"/>
                    </a:lnTo>
                    <a:lnTo>
                      <a:pt x="212" y="150"/>
                    </a:lnTo>
                    <a:lnTo>
                      <a:pt x="220" y="147"/>
                    </a:lnTo>
                    <a:lnTo>
                      <a:pt x="230" y="139"/>
                    </a:lnTo>
                    <a:lnTo>
                      <a:pt x="234" y="127"/>
                    </a:lnTo>
                    <a:lnTo>
                      <a:pt x="241" y="115"/>
                    </a:lnTo>
                    <a:lnTo>
                      <a:pt x="252" y="110"/>
                    </a:lnTo>
                    <a:lnTo>
                      <a:pt x="257" y="100"/>
                    </a:lnTo>
                    <a:lnTo>
                      <a:pt x="267" y="94"/>
                    </a:lnTo>
                    <a:lnTo>
                      <a:pt x="282" y="75"/>
                    </a:lnTo>
                    <a:lnTo>
                      <a:pt x="299" y="72"/>
                    </a:lnTo>
                    <a:lnTo>
                      <a:pt x="308" y="70"/>
                    </a:lnTo>
                    <a:lnTo>
                      <a:pt x="308" y="55"/>
                    </a:lnTo>
                    <a:lnTo>
                      <a:pt x="306" y="45"/>
                    </a:lnTo>
                    <a:lnTo>
                      <a:pt x="301" y="32"/>
                    </a:lnTo>
                    <a:lnTo>
                      <a:pt x="299" y="21"/>
                    </a:lnTo>
                    <a:lnTo>
                      <a:pt x="294" y="13"/>
                    </a:lnTo>
                    <a:lnTo>
                      <a:pt x="281" y="12"/>
                    </a:lnTo>
                    <a:lnTo>
                      <a:pt x="281" y="0"/>
                    </a:lnTo>
                    <a:lnTo>
                      <a:pt x="289" y="0"/>
                    </a:lnTo>
                    <a:lnTo>
                      <a:pt x="295" y="8"/>
                    </a:lnTo>
                    <a:lnTo>
                      <a:pt x="301" y="13"/>
                    </a:lnTo>
                    <a:lnTo>
                      <a:pt x="324" y="17"/>
                    </a:lnTo>
                    <a:lnTo>
                      <a:pt x="329" y="23"/>
                    </a:lnTo>
                    <a:lnTo>
                      <a:pt x="339" y="28"/>
                    </a:lnTo>
                    <a:lnTo>
                      <a:pt x="341" y="35"/>
                    </a:lnTo>
                    <a:lnTo>
                      <a:pt x="346" y="45"/>
                    </a:lnTo>
                    <a:lnTo>
                      <a:pt x="348" y="57"/>
                    </a:lnTo>
                    <a:lnTo>
                      <a:pt x="348" y="67"/>
                    </a:lnTo>
                    <a:lnTo>
                      <a:pt x="351" y="82"/>
                    </a:lnTo>
                    <a:lnTo>
                      <a:pt x="351" y="94"/>
                    </a:lnTo>
                    <a:lnTo>
                      <a:pt x="353" y="100"/>
                    </a:lnTo>
                    <a:lnTo>
                      <a:pt x="364" y="110"/>
                    </a:lnTo>
                    <a:lnTo>
                      <a:pt x="364" y="121"/>
                    </a:lnTo>
                    <a:lnTo>
                      <a:pt x="359" y="127"/>
                    </a:lnTo>
                    <a:lnTo>
                      <a:pt x="359" y="135"/>
                    </a:lnTo>
                    <a:lnTo>
                      <a:pt x="364" y="142"/>
                    </a:lnTo>
                    <a:lnTo>
                      <a:pt x="366" y="150"/>
                    </a:lnTo>
                    <a:lnTo>
                      <a:pt x="376" y="159"/>
                    </a:lnTo>
                    <a:lnTo>
                      <a:pt x="371" y="172"/>
                    </a:lnTo>
                    <a:lnTo>
                      <a:pt x="362" y="174"/>
                    </a:lnTo>
                    <a:lnTo>
                      <a:pt x="353" y="174"/>
                    </a:lnTo>
                    <a:lnTo>
                      <a:pt x="346" y="176"/>
                    </a:lnTo>
                    <a:lnTo>
                      <a:pt x="329" y="172"/>
                    </a:lnTo>
                    <a:lnTo>
                      <a:pt x="321" y="176"/>
                    </a:lnTo>
                    <a:lnTo>
                      <a:pt x="321" y="189"/>
                    </a:lnTo>
                    <a:lnTo>
                      <a:pt x="301" y="201"/>
                    </a:lnTo>
                    <a:lnTo>
                      <a:pt x="295" y="216"/>
                    </a:lnTo>
                    <a:lnTo>
                      <a:pt x="282" y="221"/>
                    </a:lnTo>
                    <a:lnTo>
                      <a:pt x="281" y="204"/>
                    </a:lnTo>
                    <a:lnTo>
                      <a:pt x="269" y="202"/>
                    </a:lnTo>
                    <a:lnTo>
                      <a:pt x="262" y="197"/>
                    </a:lnTo>
                    <a:lnTo>
                      <a:pt x="255" y="182"/>
                    </a:lnTo>
                    <a:lnTo>
                      <a:pt x="249" y="189"/>
                    </a:lnTo>
                    <a:lnTo>
                      <a:pt x="257" y="202"/>
                    </a:lnTo>
                    <a:lnTo>
                      <a:pt x="266" y="212"/>
                    </a:lnTo>
                    <a:lnTo>
                      <a:pt x="275" y="226"/>
                    </a:lnTo>
                    <a:lnTo>
                      <a:pt x="275" y="246"/>
                    </a:lnTo>
                    <a:lnTo>
                      <a:pt x="275" y="256"/>
                    </a:lnTo>
                    <a:lnTo>
                      <a:pt x="289" y="276"/>
                    </a:lnTo>
                    <a:lnTo>
                      <a:pt x="284" y="288"/>
                    </a:lnTo>
                    <a:lnTo>
                      <a:pt x="284" y="304"/>
                    </a:lnTo>
                    <a:lnTo>
                      <a:pt x="287" y="313"/>
                    </a:lnTo>
                    <a:lnTo>
                      <a:pt x="281" y="323"/>
                    </a:lnTo>
                    <a:lnTo>
                      <a:pt x="262" y="343"/>
                    </a:lnTo>
                    <a:lnTo>
                      <a:pt x="249" y="343"/>
                    </a:lnTo>
                    <a:lnTo>
                      <a:pt x="235" y="353"/>
                    </a:lnTo>
                    <a:lnTo>
                      <a:pt x="226" y="363"/>
                    </a:lnTo>
                    <a:lnTo>
                      <a:pt x="226" y="372"/>
                    </a:lnTo>
                    <a:lnTo>
                      <a:pt x="246" y="359"/>
                    </a:lnTo>
                    <a:lnTo>
                      <a:pt x="267" y="350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2986302" y="3230253"/>
                <a:ext cx="56009" cy="115272"/>
              </a:xfrm>
              <a:custGeom>
                <a:avLst/>
                <a:gdLst/>
                <a:ahLst/>
                <a:cxnLst>
                  <a:cxn ang="0">
                    <a:pos x="35" y="86"/>
                  </a:cxn>
                  <a:cxn ang="0">
                    <a:pos x="50" y="90"/>
                  </a:cxn>
                  <a:cxn ang="0">
                    <a:pos x="54" y="100"/>
                  </a:cxn>
                  <a:cxn ang="0">
                    <a:pos x="48" y="110"/>
                  </a:cxn>
                  <a:cxn ang="0">
                    <a:pos x="64" y="119"/>
                  </a:cxn>
                  <a:cxn ang="0">
                    <a:pos x="54" y="124"/>
                  </a:cxn>
                  <a:cxn ang="0">
                    <a:pos x="39" y="127"/>
                  </a:cxn>
                  <a:cxn ang="0">
                    <a:pos x="35" y="119"/>
                  </a:cxn>
                  <a:cxn ang="0">
                    <a:pos x="25" y="108"/>
                  </a:cxn>
                  <a:cxn ang="0">
                    <a:pos x="14" y="110"/>
                  </a:cxn>
                  <a:cxn ang="0">
                    <a:pos x="3" y="99"/>
                  </a:cxn>
                  <a:cxn ang="0">
                    <a:pos x="7" y="77"/>
                  </a:cxn>
                  <a:cxn ang="0">
                    <a:pos x="1" y="62"/>
                  </a:cxn>
                  <a:cxn ang="0">
                    <a:pos x="0" y="46"/>
                  </a:cxn>
                  <a:cxn ang="0">
                    <a:pos x="12" y="37"/>
                  </a:cxn>
                  <a:cxn ang="0">
                    <a:pos x="14" y="2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35" y="12"/>
                  </a:cxn>
                  <a:cxn ang="0">
                    <a:pos x="46" y="8"/>
                  </a:cxn>
                  <a:cxn ang="0">
                    <a:pos x="50" y="23"/>
                  </a:cxn>
                  <a:cxn ang="0">
                    <a:pos x="50" y="37"/>
                  </a:cxn>
                  <a:cxn ang="0">
                    <a:pos x="50" y="46"/>
                  </a:cxn>
                  <a:cxn ang="0">
                    <a:pos x="46" y="62"/>
                  </a:cxn>
                  <a:cxn ang="0">
                    <a:pos x="54" y="70"/>
                  </a:cxn>
                  <a:cxn ang="0">
                    <a:pos x="55" y="80"/>
                  </a:cxn>
                  <a:cxn ang="0">
                    <a:pos x="35" y="86"/>
                  </a:cxn>
                </a:cxnLst>
                <a:rect l="0" t="0" r="r" b="b"/>
                <a:pathLst>
                  <a:path w="65" h="128">
                    <a:moveTo>
                      <a:pt x="35" y="86"/>
                    </a:moveTo>
                    <a:lnTo>
                      <a:pt x="50" y="90"/>
                    </a:lnTo>
                    <a:lnTo>
                      <a:pt x="54" y="100"/>
                    </a:lnTo>
                    <a:lnTo>
                      <a:pt x="48" y="110"/>
                    </a:lnTo>
                    <a:lnTo>
                      <a:pt x="64" y="119"/>
                    </a:lnTo>
                    <a:lnTo>
                      <a:pt x="54" y="124"/>
                    </a:lnTo>
                    <a:lnTo>
                      <a:pt x="39" y="127"/>
                    </a:lnTo>
                    <a:lnTo>
                      <a:pt x="35" y="119"/>
                    </a:lnTo>
                    <a:lnTo>
                      <a:pt x="25" y="108"/>
                    </a:lnTo>
                    <a:lnTo>
                      <a:pt x="14" y="110"/>
                    </a:lnTo>
                    <a:lnTo>
                      <a:pt x="3" y="99"/>
                    </a:lnTo>
                    <a:lnTo>
                      <a:pt x="7" y="77"/>
                    </a:lnTo>
                    <a:lnTo>
                      <a:pt x="1" y="62"/>
                    </a:lnTo>
                    <a:lnTo>
                      <a:pt x="0" y="46"/>
                    </a:lnTo>
                    <a:lnTo>
                      <a:pt x="12" y="37"/>
                    </a:lnTo>
                    <a:lnTo>
                      <a:pt x="14" y="23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5" y="12"/>
                    </a:lnTo>
                    <a:lnTo>
                      <a:pt x="46" y="8"/>
                    </a:lnTo>
                    <a:lnTo>
                      <a:pt x="50" y="23"/>
                    </a:lnTo>
                    <a:lnTo>
                      <a:pt x="50" y="37"/>
                    </a:lnTo>
                    <a:lnTo>
                      <a:pt x="50" y="46"/>
                    </a:lnTo>
                    <a:lnTo>
                      <a:pt x="46" y="62"/>
                    </a:lnTo>
                    <a:lnTo>
                      <a:pt x="54" y="70"/>
                    </a:lnTo>
                    <a:lnTo>
                      <a:pt x="55" y="80"/>
                    </a:lnTo>
                    <a:lnTo>
                      <a:pt x="35" y="86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3033694" y="3373443"/>
                <a:ext cx="25850" cy="28818"/>
              </a:xfrm>
              <a:custGeom>
                <a:avLst/>
                <a:gdLst/>
                <a:ahLst/>
                <a:cxnLst>
                  <a:cxn ang="0">
                    <a:pos x="16" y="31"/>
                  </a:cxn>
                  <a:cxn ang="0">
                    <a:pos x="0" y="8"/>
                  </a:cxn>
                  <a:cxn ang="0">
                    <a:pos x="22" y="0"/>
                  </a:cxn>
                  <a:cxn ang="0">
                    <a:pos x="29" y="21"/>
                  </a:cxn>
                  <a:cxn ang="0">
                    <a:pos x="16" y="31"/>
                  </a:cxn>
                </a:cxnLst>
                <a:rect l="0" t="0" r="r" b="b"/>
                <a:pathLst>
                  <a:path w="30" h="32">
                    <a:moveTo>
                      <a:pt x="16" y="31"/>
                    </a:moveTo>
                    <a:lnTo>
                      <a:pt x="0" y="8"/>
                    </a:lnTo>
                    <a:lnTo>
                      <a:pt x="22" y="0"/>
                    </a:lnTo>
                    <a:lnTo>
                      <a:pt x="29" y="21"/>
                    </a:lnTo>
                    <a:lnTo>
                      <a:pt x="16" y="31"/>
                    </a:lnTo>
                  </a:path>
                </a:pathLst>
              </a:custGeom>
              <a:solidFill>
                <a:srgbClr val="FAD62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2087570" y="3957008"/>
                <a:ext cx="426531" cy="451182"/>
              </a:xfrm>
              <a:custGeom>
                <a:avLst/>
                <a:gdLst/>
                <a:ahLst/>
                <a:cxnLst>
                  <a:cxn ang="0">
                    <a:pos x="83" y="483"/>
                  </a:cxn>
                  <a:cxn ang="0">
                    <a:pos x="83" y="460"/>
                  </a:cxn>
                  <a:cxn ang="0">
                    <a:pos x="73" y="445"/>
                  </a:cxn>
                  <a:cxn ang="0">
                    <a:pos x="57" y="433"/>
                  </a:cxn>
                  <a:cxn ang="0">
                    <a:pos x="33" y="435"/>
                  </a:cxn>
                  <a:cxn ang="0">
                    <a:pos x="28" y="457"/>
                  </a:cxn>
                  <a:cxn ang="0">
                    <a:pos x="21" y="466"/>
                  </a:cxn>
                  <a:cxn ang="0">
                    <a:pos x="0" y="461"/>
                  </a:cxn>
                  <a:cxn ang="0">
                    <a:pos x="3" y="440"/>
                  </a:cxn>
                  <a:cxn ang="0">
                    <a:pos x="12" y="420"/>
                  </a:cxn>
                  <a:cxn ang="0">
                    <a:pos x="23" y="263"/>
                  </a:cxn>
                  <a:cxn ang="0">
                    <a:pos x="23" y="137"/>
                  </a:cxn>
                  <a:cxn ang="0">
                    <a:pos x="37" y="141"/>
                  </a:cxn>
                  <a:cxn ang="0">
                    <a:pos x="37" y="148"/>
                  </a:cxn>
                  <a:cxn ang="0">
                    <a:pos x="37" y="168"/>
                  </a:cxn>
                  <a:cxn ang="0">
                    <a:pos x="50" y="188"/>
                  </a:cxn>
                  <a:cxn ang="0">
                    <a:pos x="46" y="237"/>
                  </a:cxn>
                  <a:cxn ang="0">
                    <a:pos x="43" y="260"/>
                  </a:cxn>
                  <a:cxn ang="0">
                    <a:pos x="43" y="280"/>
                  </a:cxn>
                  <a:cxn ang="0">
                    <a:pos x="46" y="326"/>
                  </a:cxn>
                  <a:cxn ang="0">
                    <a:pos x="46" y="355"/>
                  </a:cxn>
                  <a:cxn ang="0">
                    <a:pos x="50" y="372"/>
                  </a:cxn>
                  <a:cxn ang="0">
                    <a:pos x="70" y="372"/>
                  </a:cxn>
                  <a:cxn ang="0">
                    <a:pos x="90" y="355"/>
                  </a:cxn>
                  <a:cxn ang="0">
                    <a:pos x="106" y="341"/>
                  </a:cxn>
                  <a:cxn ang="0">
                    <a:pos x="99" y="306"/>
                  </a:cxn>
                  <a:cxn ang="0">
                    <a:pos x="111" y="317"/>
                  </a:cxn>
                  <a:cxn ang="0">
                    <a:pos x="124" y="323"/>
                  </a:cxn>
                  <a:cxn ang="0">
                    <a:pos x="119" y="300"/>
                  </a:cxn>
                  <a:cxn ang="0">
                    <a:pos x="99" y="277"/>
                  </a:cxn>
                  <a:cxn ang="0">
                    <a:pos x="115" y="263"/>
                  </a:cxn>
                  <a:cxn ang="0">
                    <a:pos x="131" y="237"/>
                  </a:cxn>
                  <a:cxn ang="0">
                    <a:pos x="128" y="217"/>
                  </a:cxn>
                  <a:cxn ang="0">
                    <a:pos x="119" y="205"/>
                  </a:cxn>
                  <a:cxn ang="0">
                    <a:pos x="108" y="180"/>
                  </a:cxn>
                  <a:cxn ang="0">
                    <a:pos x="93" y="163"/>
                  </a:cxn>
                  <a:cxn ang="0">
                    <a:pos x="97" y="143"/>
                  </a:cxn>
                  <a:cxn ang="0">
                    <a:pos x="119" y="132"/>
                  </a:cxn>
                  <a:cxn ang="0">
                    <a:pos x="123" y="113"/>
                  </a:cxn>
                  <a:cxn ang="0">
                    <a:pos x="146" y="97"/>
                  </a:cxn>
                  <a:cxn ang="0">
                    <a:pos x="164" y="70"/>
                  </a:cxn>
                  <a:cxn ang="0">
                    <a:pos x="153" y="53"/>
                  </a:cxn>
                  <a:cxn ang="0">
                    <a:pos x="128" y="61"/>
                  </a:cxn>
                  <a:cxn ang="0">
                    <a:pos x="108" y="61"/>
                  </a:cxn>
                  <a:cxn ang="0">
                    <a:pos x="85" y="61"/>
                  </a:cxn>
                  <a:cxn ang="0">
                    <a:pos x="93" y="80"/>
                  </a:cxn>
                  <a:cxn ang="0">
                    <a:pos x="70" y="83"/>
                  </a:cxn>
                  <a:cxn ang="0">
                    <a:pos x="35" y="61"/>
                  </a:cxn>
                  <a:cxn ang="0">
                    <a:pos x="8" y="48"/>
                  </a:cxn>
                  <a:cxn ang="0">
                    <a:pos x="8" y="0"/>
                  </a:cxn>
                  <a:cxn ang="0">
                    <a:pos x="389" y="12"/>
                  </a:cxn>
                  <a:cxn ang="0">
                    <a:pos x="494" y="88"/>
                  </a:cxn>
                  <a:cxn ang="0">
                    <a:pos x="491" y="263"/>
                  </a:cxn>
                  <a:cxn ang="0">
                    <a:pos x="354" y="377"/>
                  </a:cxn>
                  <a:cxn ang="0">
                    <a:pos x="239" y="460"/>
                  </a:cxn>
                  <a:cxn ang="0">
                    <a:pos x="221" y="466"/>
                  </a:cxn>
                  <a:cxn ang="0">
                    <a:pos x="201" y="468"/>
                  </a:cxn>
                  <a:cxn ang="0">
                    <a:pos x="186" y="466"/>
                  </a:cxn>
                  <a:cxn ang="0">
                    <a:pos x="171" y="475"/>
                  </a:cxn>
                  <a:cxn ang="0">
                    <a:pos x="153" y="485"/>
                  </a:cxn>
                  <a:cxn ang="0">
                    <a:pos x="141" y="497"/>
                  </a:cxn>
                  <a:cxn ang="0">
                    <a:pos x="115" y="497"/>
                  </a:cxn>
                  <a:cxn ang="0">
                    <a:pos x="90" y="485"/>
                  </a:cxn>
                </a:cxnLst>
                <a:rect l="0" t="0" r="r" b="b"/>
                <a:pathLst>
                  <a:path w="495" h="501">
                    <a:moveTo>
                      <a:pt x="90" y="485"/>
                    </a:moveTo>
                    <a:lnTo>
                      <a:pt x="83" y="483"/>
                    </a:lnTo>
                    <a:lnTo>
                      <a:pt x="73" y="475"/>
                    </a:lnTo>
                    <a:lnTo>
                      <a:pt x="83" y="460"/>
                    </a:lnTo>
                    <a:lnTo>
                      <a:pt x="77" y="453"/>
                    </a:lnTo>
                    <a:lnTo>
                      <a:pt x="73" y="445"/>
                    </a:lnTo>
                    <a:lnTo>
                      <a:pt x="66" y="435"/>
                    </a:lnTo>
                    <a:lnTo>
                      <a:pt x="57" y="433"/>
                    </a:lnTo>
                    <a:lnTo>
                      <a:pt x="43" y="430"/>
                    </a:lnTo>
                    <a:lnTo>
                      <a:pt x="33" y="435"/>
                    </a:lnTo>
                    <a:lnTo>
                      <a:pt x="33" y="445"/>
                    </a:lnTo>
                    <a:lnTo>
                      <a:pt x="28" y="457"/>
                    </a:lnTo>
                    <a:lnTo>
                      <a:pt x="32" y="468"/>
                    </a:lnTo>
                    <a:lnTo>
                      <a:pt x="21" y="466"/>
                    </a:lnTo>
                    <a:lnTo>
                      <a:pt x="0" y="472"/>
                    </a:lnTo>
                    <a:lnTo>
                      <a:pt x="0" y="461"/>
                    </a:lnTo>
                    <a:lnTo>
                      <a:pt x="1" y="452"/>
                    </a:lnTo>
                    <a:lnTo>
                      <a:pt x="3" y="440"/>
                    </a:lnTo>
                    <a:lnTo>
                      <a:pt x="8" y="430"/>
                    </a:lnTo>
                    <a:lnTo>
                      <a:pt x="12" y="420"/>
                    </a:lnTo>
                    <a:lnTo>
                      <a:pt x="17" y="375"/>
                    </a:lnTo>
                    <a:lnTo>
                      <a:pt x="23" y="263"/>
                    </a:lnTo>
                    <a:lnTo>
                      <a:pt x="21" y="148"/>
                    </a:lnTo>
                    <a:lnTo>
                      <a:pt x="23" y="137"/>
                    </a:lnTo>
                    <a:lnTo>
                      <a:pt x="30" y="132"/>
                    </a:lnTo>
                    <a:lnTo>
                      <a:pt x="37" y="141"/>
                    </a:lnTo>
                    <a:lnTo>
                      <a:pt x="45" y="143"/>
                    </a:lnTo>
                    <a:lnTo>
                      <a:pt x="37" y="148"/>
                    </a:lnTo>
                    <a:lnTo>
                      <a:pt x="33" y="157"/>
                    </a:lnTo>
                    <a:lnTo>
                      <a:pt x="37" y="168"/>
                    </a:lnTo>
                    <a:lnTo>
                      <a:pt x="45" y="180"/>
                    </a:lnTo>
                    <a:lnTo>
                      <a:pt x="50" y="188"/>
                    </a:lnTo>
                    <a:lnTo>
                      <a:pt x="50" y="205"/>
                    </a:lnTo>
                    <a:lnTo>
                      <a:pt x="46" y="237"/>
                    </a:lnTo>
                    <a:lnTo>
                      <a:pt x="46" y="245"/>
                    </a:lnTo>
                    <a:lnTo>
                      <a:pt x="43" y="260"/>
                    </a:lnTo>
                    <a:lnTo>
                      <a:pt x="38" y="268"/>
                    </a:lnTo>
                    <a:lnTo>
                      <a:pt x="43" y="280"/>
                    </a:lnTo>
                    <a:lnTo>
                      <a:pt x="43" y="293"/>
                    </a:lnTo>
                    <a:lnTo>
                      <a:pt x="46" y="326"/>
                    </a:lnTo>
                    <a:lnTo>
                      <a:pt x="45" y="343"/>
                    </a:lnTo>
                    <a:lnTo>
                      <a:pt x="46" y="355"/>
                    </a:lnTo>
                    <a:lnTo>
                      <a:pt x="45" y="365"/>
                    </a:lnTo>
                    <a:lnTo>
                      <a:pt x="50" y="372"/>
                    </a:lnTo>
                    <a:lnTo>
                      <a:pt x="57" y="377"/>
                    </a:lnTo>
                    <a:lnTo>
                      <a:pt x="70" y="372"/>
                    </a:lnTo>
                    <a:lnTo>
                      <a:pt x="85" y="375"/>
                    </a:lnTo>
                    <a:lnTo>
                      <a:pt x="90" y="355"/>
                    </a:lnTo>
                    <a:lnTo>
                      <a:pt x="97" y="346"/>
                    </a:lnTo>
                    <a:lnTo>
                      <a:pt x="106" y="341"/>
                    </a:lnTo>
                    <a:lnTo>
                      <a:pt x="111" y="335"/>
                    </a:lnTo>
                    <a:lnTo>
                      <a:pt x="99" y="306"/>
                    </a:lnTo>
                    <a:lnTo>
                      <a:pt x="113" y="308"/>
                    </a:lnTo>
                    <a:lnTo>
                      <a:pt x="111" y="317"/>
                    </a:lnTo>
                    <a:lnTo>
                      <a:pt x="115" y="326"/>
                    </a:lnTo>
                    <a:lnTo>
                      <a:pt x="124" y="323"/>
                    </a:lnTo>
                    <a:lnTo>
                      <a:pt x="123" y="308"/>
                    </a:lnTo>
                    <a:lnTo>
                      <a:pt x="119" y="300"/>
                    </a:lnTo>
                    <a:lnTo>
                      <a:pt x="97" y="288"/>
                    </a:lnTo>
                    <a:lnTo>
                      <a:pt x="99" y="277"/>
                    </a:lnTo>
                    <a:lnTo>
                      <a:pt x="108" y="273"/>
                    </a:lnTo>
                    <a:lnTo>
                      <a:pt x="115" y="263"/>
                    </a:lnTo>
                    <a:lnTo>
                      <a:pt x="131" y="248"/>
                    </a:lnTo>
                    <a:lnTo>
                      <a:pt x="131" y="237"/>
                    </a:lnTo>
                    <a:lnTo>
                      <a:pt x="135" y="228"/>
                    </a:lnTo>
                    <a:lnTo>
                      <a:pt x="128" y="217"/>
                    </a:lnTo>
                    <a:lnTo>
                      <a:pt x="124" y="213"/>
                    </a:lnTo>
                    <a:lnTo>
                      <a:pt x="119" y="205"/>
                    </a:lnTo>
                    <a:lnTo>
                      <a:pt x="113" y="188"/>
                    </a:lnTo>
                    <a:lnTo>
                      <a:pt x="108" y="180"/>
                    </a:lnTo>
                    <a:lnTo>
                      <a:pt x="97" y="175"/>
                    </a:lnTo>
                    <a:lnTo>
                      <a:pt x="93" y="163"/>
                    </a:lnTo>
                    <a:lnTo>
                      <a:pt x="97" y="152"/>
                    </a:lnTo>
                    <a:lnTo>
                      <a:pt x="97" y="143"/>
                    </a:lnTo>
                    <a:lnTo>
                      <a:pt x="108" y="137"/>
                    </a:lnTo>
                    <a:lnTo>
                      <a:pt x="119" y="132"/>
                    </a:lnTo>
                    <a:lnTo>
                      <a:pt x="123" y="123"/>
                    </a:lnTo>
                    <a:lnTo>
                      <a:pt x="123" y="113"/>
                    </a:lnTo>
                    <a:lnTo>
                      <a:pt x="130" y="106"/>
                    </a:lnTo>
                    <a:lnTo>
                      <a:pt x="146" y="97"/>
                    </a:lnTo>
                    <a:lnTo>
                      <a:pt x="166" y="85"/>
                    </a:lnTo>
                    <a:lnTo>
                      <a:pt x="164" y="70"/>
                    </a:lnTo>
                    <a:lnTo>
                      <a:pt x="159" y="61"/>
                    </a:lnTo>
                    <a:lnTo>
                      <a:pt x="153" y="53"/>
                    </a:lnTo>
                    <a:lnTo>
                      <a:pt x="143" y="50"/>
                    </a:lnTo>
                    <a:lnTo>
                      <a:pt x="128" y="61"/>
                    </a:lnTo>
                    <a:lnTo>
                      <a:pt x="119" y="61"/>
                    </a:lnTo>
                    <a:lnTo>
                      <a:pt x="108" y="61"/>
                    </a:lnTo>
                    <a:lnTo>
                      <a:pt x="99" y="57"/>
                    </a:lnTo>
                    <a:lnTo>
                      <a:pt x="85" y="61"/>
                    </a:lnTo>
                    <a:lnTo>
                      <a:pt x="88" y="70"/>
                    </a:lnTo>
                    <a:lnTo>
                      <a:pt x="93" y="80"/>
                    </a:lnTo>
                    <a:lnTo>
                      <a:pt x="83" y="80"/>
                    </a:lnTo>
                    <a:lnTo>
                      <a:pt x="70" y="83"/>
                    </a:lnTo>
                    <a:lnTo>
                      <a:pt x="63" y="80"/>
                    </a:lnTo>
                    <a:lnTo>
                      <a:pt x="35" y="61"/>
                    </a:lnTo>
                    <a:lnTo>
                      <a:pt x="17" y="53"/>
                    </a:lnTo>
                    <a:lnTo>
                      <a:pt x="8" y="48"/>
                    </a:lnTo>
                    <a:lnTo>
                      <a:pt x="10" y="30"/>
                    </a:lnTo>
                    <a:lnTo>
                      <a:pt x="8" y="0"/>
                    </a:lnTo>
                    <a:lnTo>
                      <a:pt x="181" y="3"/>
                    </a:lnTo>
                    <a:lnTo>
                      <a:pt x="389" y="12"/>
                    </a:lnTo>
                    <a:lnTo>
                      <a:pt x="494" y="15"/>
                    </a:lnTo>
                    <a:lnTo>
                      <a:pt x="494" y="88"/>
                    </a:lnTo>
                    <a:lnTo>
                      <a:pt x="491" y="155"/>
                    </a:lnTo>
                    <a:lnTo>
                      <a:pt x="491" y="263"/>
                    </a:lnTo>
                    <a:lnTo>
                      <a:pt x="489" y="385"/>
                    </a:lnTo>
                    <a:lnTo>
                      <a:pt x="354" y="377"/>
                    </a:lnTo>
                    <a:lnTo>
                      <a:pt x="243" y="375"/>
                    </a:lnTo>
                    <a:lnTo>
                      <a:pt x="239" y="460"/>
                    </a:lnTo>
                    <a:lnTo>
                      <a:pt x="228" y="460"/>
                    </a:lnTo>
                    <a:lnTo>
                      <a:pt x="221" y="466"/>
                    </a:lnTo>
                    <a:lnTo>
                      <a:pt x="211" y="475"/>
                    </a:lnTo>
                    <a:lnTo>
                      <a:pt x="201" y="468"/>
                    </a:lnTo>
                    <a:lnTo>
                      <a:pt x="195" y="466"/>
                    </a:lnTo>
                    <a:lnTo>
                      <a:pt x="186" y="466"/>
                    </a:lnTo>
                    <a:lnTo>
                      <a:pt x="181" y="472"/>
                    </a:lnTo>
                    <a:lnTo>
                      <a:pt x="171" y="475"/>
                    </a:lnTo>
                    <a:lnTo>
                      <a:pt x="164" y="480"/>
                    </a:lnTo>
                    <a:lnTo>
                      <a:pt x="153" y="485"/>
                    </a:lnTo>
                    <a:lnTo>
                      <a:pt x="148" y="493"/>
                    </a:lnTo>
                    <a:lnTo>
                      <a:pt x="141" y="497"/>
                    </a:lnTo>
                    <a:lnTo>
                      <a:pt x="130" y="500"/>
                    </a:lnTo>
                    <a:lnTo>
                      <a:pt x="115" y="497"/>
                    </a:lnTo>
                    <a:lnTo>
                      <a:pt x="108" y="492"/>
                    </a:lnTo>
                    <a:lnTo>
                      <a:pt x="90" y="485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2147027" y="4195657"/>
                <a:ext cx="35329" cy="71145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5" y="25"/>
                  </a:cxn>
                  <a:cxn ang="0">
                    <a:pos x="5" y="10"/>
                  </a:cxn>
                  <a:cxn ang="0">
                    <a:pos x="13" y="0"/>
                  </a:cxn>
                  <a:cxn ang="0">
                    <a:pos x="15" y="6"/>
                  </a:cxn>
                  <a:cxn ang="0">
                    <a:pos x="20" y="12"/>
                  </a:cxn>
                  <a:cxn ang="0">
                    <a:pos x="21" y="21"/>
                  </a:cxn>
                  <a:cxn ang="0">
                    <a:pos x="28" y="25"/>
                  </a:cxn>
                  <a:cxn ang="0">
                    <a:pos x="37" y="30"/>
                  </a:cxn>
                  <a:cxn ang="0">
                    <a:pos x="32" y="39"/>
                  </a:cxn>
                  <a:cxn ang="0">
                    <a:pos x="32" y="48"/>
                  </a:cxn>
                  <a:cxn ang="0">
                    <a:pos x="35" y="59"/>
                  </a:cxn>
                  <a:cxn ang="0">
                    <a:pos x="40" y="68"/>
                  </a:cxn>
                  <a:cxn ang="0">
                    <a:pos x="35" y="73"/>
                  </a:cxn>
                  <a:cxn ang="0">
                    <a:pos x="21" y="78"/>
                  </a:cxn>
                  <a:cxn ang="0">
                    <a:pos x="15" y="68"/>
                  </a:cxn>
                  <a:cxn ang="0">
                    <a:pos x="21" y="57"/>
                  </a:cxn>
                  <a:cxn ang="0">
                    <a:pos x="15" y="48"/>
                  </a:cxn>
                  <a:cxn ang="0">
                    <a:pos x="6" y="45"/>
                  </a:cxn>
                  <a:cxn ang="0">
                    <a:pos x="0" y="35"/>
                  </a:cxn>
                  <a:cxn ang="0">
                    <a:pos x="6" y="30"/>
                  </a:cxn>
                </a:cxnLst>
                <a:rect l="0" t="0" r="r" b="b"/>
                <a:pathLst>
                  <a:path w="41" h="79">
                    <a:moveTo>
                      <a:pt x="6" y="30"/>
                    </a:moveTo>
                    <a:lnTo>
                      <a:pt x="5" y="25"/>
                    </a:lnTo>
                    <a:lnTo>
                      <a:pt x="5" y="10"/>
                    </a:lnTo>
                    <a:lnTo>
                      <a:pt x="13" y="0"/>
                    </a:lnTo>
                    <a:lnTo>
                      <a:pt x="15" y="6"/>
                    </a:lnTo>
                    <a:lnTo>
                      <a:pt x="20" y="12"/>
                    </a:lnTo>
                    <a:lnTo>
                      <a:pt x="21" y="21"/>
                    </a:lnTo>
                    <a:lnTo>
                      <a:pt x="28" y="25"/>
                    </a:lnTo>
                    <a:lnTo>
                      <a:pt x="37" y="30"/>
                    </a:lnTo>
                    <a:lnTo>
                      <a:pt x="32" y="39"/>
                    </a:lnTo>
                    <a:lnTo>
                      <a:pt x="32" y="48"/>
                    </a:lnTo>
                    <a:lnTo>
                      <a:pt x="35" y="59"/>
                    </a:lnTo>
                    <a:lnTo>
                      <a:pt x="40" y="68"/>
                    </a:lnTo>
                    <a:lnTo>
                      <a:pt x="35" y="73"/>
                    </a:lnTo>
                    <a:lnTo>
                      <a:pt x="21" y="78"/>
                    </a:lnTo>
                    <a:lnTo>
                      <a:pt x="15" y="68"/>
                    </a:lnTo>
                    <a:lnTo>
                      <a:pt x="21" y="57"/>
                    </a:lnTo>
                    <a:lnTo>
                      <a:pt x="15" y="48"/>
                    </a:lnTo>
                    <a:lnTo>
                      <a:pt x="6" y="45"/>
                    </a:lnTo>
                    <a:lnTo>
                      <a:pt x="0" y="35"/>
                    </a:lnTo>
                    <a:lnTo>
                      <a:pt x="6" y="30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3" name="Freeform 222"/>
              <p:cNvSpPr>
                <a:spLocks/>
              </p:cNvSpPr>
              <p:nvPr/>
            </p:nvSpPr>
            <p:spPr bwMode="auto">
              <a:xfrm>
                <a:off x="2894102" y="3667026"/>
                <a:ext cx="37914" cy="50431"/>
              </a:xfrm>
              <a:custGeom>
                <a:avLst/>
                <a:gdLst/>
                <a:ahLst/>
                <a:cxnLst>
                  <a:cxn ang="0">
                    <a:pos x="43" y="30"/>
                  </a:cxn>
                  <a:cxn ang="0">
                    <a:pos x="36" y="38"/>
                  </a:cxn>
                  <a:cxn ang="0">
                    <a:pos x="25" y="35"/>
                  </a:cxn>
                  <a:cxn ang="0">
                    <a:pos x="29" y="55"/>
                  </a:cxn>
                  <a:cxn ang="0">
                    <a:pos x="17" y="50"/>
                  </a:cxn>
                  <a:cxn ang="0">
                    <a:pos x="5" y="35"/>
                  </a:cxn>
                  <a:cxn ang="0">
                    <a:pos x="0" y="25"/>
                  </a:cxn>
                  <a:cxn ang="0">
                    <a:pos x="5" y="20"/>
                  </a:cxn>
                  <a:cxn ang="0">
                    <a:pos x="8" y="8"/>
                  </a:cxn>
                  <a:cxn ang="0">
                    <a:pos x="24" y="0"/>
                  </a:cxn>
                  <a:cxn ang="0">
                    <a:pos x="40" y="10"/>
                  </a:cxn>
                  <a:cxn ang="0">
                    <a:pos x="40" y="20"/>
                  </a:cxn>
                  <a:cxn ang="0">
                    <a:pos x="43" y="30"/>
                  </a:cxn>
                </a:cxnLst>
                <a:rect l="0" t="0" r="r" b="b"/>
                <a:pathLst>
                  <a:path w="44" h="56">
                    <a:moveTo>
                      <a:pt x="43" y="30"/>
                    </a:moveTo>
                    <a:lnTo>
                      <a:pt x="36" y="38"/>
                    </a:lnTo>
                    <a:lnTo>
                      <a:pt x="25" y="35"/>
                    </a:lnTo>
                    <a:lnTo>
                      <a:pt x="29" y="55"/>
                    </a:lnTo>
                    <a:lnTo>
                      <a:pt x="17" y="50"/>
                    </a:lnTo>
                    <a:lnTo>
                      <a:pt x="5" y="35"/>
                    </a:lnTo>
                    <a:lnTo>
                      <a:pt x="0" y="25"/>
                    </a:lnTo>
                    <a:lnTo>
                      <a:pt x="5" y="20"/>
                    </a:lnTo>
                    <a:lnTo>
                      <a:pt x="8" y="8"/>
                    </a:lnTo>
                    <a:lnTo>
                      <a:pt x="24" y="0"/>
                    </a:lnTo>
                    <a:lnTo>
                      <a:pt x="40" y="10"/>
                    </a:lnTo>
                    <a:lnTo>
                      <a:pt x="40" y="20"/>
                    </a:lnTo>
                    <a:lnTo>
                      <a:pt x="43" y="30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4" name="Freeform 223"/>
              <p:cNvSpPr>
                <a:spLocks/>
              </p:cNvSpPr>
              <p:nvPr/>
            </p:nvSpPr>
            <p:spPr bwMode="auto">
              <a:xfrm>
                <a:off x="2910474" y="3563462"/>
                <a:ext cx="760001" cy="483602"/>
              </a:xfrm>
              <a:custGeom>
                <a:avLst/>
                <a:gdLst/>
                <a:ahLst/>
                <a:cxnLst>
                  <a:cxn ang="0">
                    <a:pos x="48" y="160"/>
                  </a:cxn>
                  <a:cxn ang="0">
                    <a:pos x="0" y="202"/>
                  </a:cxn>
                  <a:cxn ang="0">
                    <a:pos x="13" y="243"/>
                  </a:cxn>
                  <a:cxn ang="0">
                    <a:pos x="32" y="274"/>
                  </a:cxn>
                  <a:cxn ang="0">
                    <a:pos x="46" y="304"/>
                  </a:cxn>
                  <a:cxn ang="0">
                    <a:pos x="81" y="302"/>
                  </a:cxn>
                  <a:cxn ang="0">
                    <a:pos x="86" y="329"/>
                  </a:cxn>
                  <a:cxn ang="0">
                    <a:pos x="113" y="356"/>
                  </a:cxn>
                  <a:cxn ang="0">
                    <a:pos x="135" y="386"/>
                  </a:cxn>
                  <a:cxn ang="0">
                    <a:pos x="161" y="411"/>
                  </a:cxn>
                  <a:cxn ang="0">
                    <a:pos x="205" y="426"/>
                  </a:cxn>
                  <a:cxn ang="0">
                    <a:pos x="246" y="433"/>
                  </a:cxn>
                  <a:cxn ang="0">
                    <a:pos x="255" y="471"/>
                  </a:cxn>
                  <a:cxn ang="0">
                    <a:pos x="295" y="489"/>
                  </a:cxn>
                  <a:cxn ang="0">
                    <a:pos x="324" y="497"/>
                  </a:cxn>
                  <a:cxn ang="0">
                    <a:pos x="356" y="508"/>
                  </a:cxn>
                  <a:cxn ang="0">
                    <a:pos x="396" y="509"/>
                  </a:cxn>
                  <a:cxn ang="0">
                    <a:pos x="436" y="519"/>
                  </a:cxn>
                  <a:cxn ang="0">
                    <a:pos x="471" y="519"/>
                  </a:cxn>
                  <a:cxn ang="0">
                    <a:pos x="506" y="521"/>
                  </a:cxn>
                  <a:cxn ang="0">
                    <a:pos x="549" y="536"/>
                  </a:cxn>
                  <a:cxn ang="0">
                    <a:pos x="591" y="517"/>
                  </a:cxn>
                  <a:cxn ang="0">
                    <a:pos x="629" y="484"/>
                  </a:cxn>
                  <a:cxn ang="0">
                    <a:pos x="818" y="461"/>
                  </a:cxn>
                  <a:cxn ang="0">
                    <a:pos x="801" y="422"/>
                  </a:cxn>
                  <a:cxn ang="0">
                    <a:pos x="787" y="396"/>
                  </a:cxn>
                  <a:cxn ang="0">
                    <a:pos x="813" y="369"/>
                  </a:cxn>
                  <a:cxn ang="0">
                    <a:pos x="827" y="336"/>
                  </a:cxn>
                  <a:cxn ang="0">
                    <a:pos x="846" y="304"/>
                  </a:cxn>
                  <a:cxn ang="0">
                    <a:pos x="867" y="272"/>
                  </a:cxn>
                  <a:cxn ang="0">
                    <a:pos x="881" y="214"/>
                  </a:cxn>
                  <a:cxn ang="0">
                    <a:pos x="836" y="214"/>
                  </a:cxn>
                  <a:cxn ang="0">
                    <a:pos x="804" y="189"/>
                  </a:cxn>
                  <a:cxn ang="0">
                    <a:pos x="764" y="180"/>
                  </a:cxn>
                  <a:cxn ang="0">
                    <a:pos x="731" y="172"/>
                  </a:cxn>
                  <a:cxn ang="0">
                    <a:pos x="682" y="148"/>
                  </a:cxn>
                  <a:cxn ang="0">
                    <a:pos x="636" y="142"/>
                  </a:cxn>
                  <a:cxn ang="0">
                    <a:pos x="598" y="134"/>
                  </a:cxn>
                  <a:cxn ang="0">
                    <a:pos x="569" y="160"/>
                  </a:cxn>
                  <a:cxn ang="0">
                    <a:pos x="533" y="147"/>
                  </a:cxn>
                  <a:cxn ang="0">
                    <a:pos x="501" y="160"/>
                  </a:cxn>
                  <a:cxn ang="0">
                    <a:pos x="473" y="142"/>
                  </a:cxn>
                  <a:cxn ang="0">
                    <a:pos x="435" y="132"/>
                  </a:cxn>
                  <a:cxn ang="0">
                    <a:pos x="401" y="100"/>
                  </a:cxn>
                  <a:cxn ang="0">
                    <a:pos x="376" y="61"/>
                  </a:cxn>
                  <a:cxn ang="0">
                    <a:pos x="221" y="20"/>
                  </a:cxn>
                  <a:cxn ang="0">
                    <a:pos x="198" y="21"/>
                  </a:cxn>
                  <a:cxn ang="0">
                    <a:pos x="173" y="40"/>
                  </a:cxn>
                  <a:cxn ang="0">
                    <a:pos x="130" y="33"/>
                  </a:cxn>
                  <a:cxn ang="0">
                    <a:pos x="97" y="88"/>
                  </a:cxn>
                </a:cxnLst>
                <a:rect l="0" t="0" r="r" b="b"/>
                <a:pathLst>
                  <a:path w="882" h="537">
                    <a:moveTo>
                      <a:pt x="66" y="142"/>
                    </a:moveTo>
                    <a:lnTo>
                      <a:pt x="66" y="148"/>
                    </a:lnTo>
                    <a:lnTo>
                      <a:pt x="57" y="155"/>
                    </a:lnTo>
                    <a:lnTo>
                      <a:pt x="48" y="160"/>
                    </a:lnTo>
                    <a:lnTo>
                      <a:pt x="43" y="165"/>
                    </a:lnTo>
                    <a:lnTo>
                      <a:pt x="30" y="180"/>
                    </a:lnTo>
                    <a:lnTo>
                      <a:pt x="5" y="194"/>
                    </a:lnTo>
                    <a:lnTo>
                      <a:pt x="0" y="202"/>
                    </a:lnTo>
                    <a:lnTo>
                      <a:pt x="0" y="214"/>
                    </a:lnTo>
                    <a:lnTo>
                      <a:pt x="3" y="223"/>
                    </a:lnTo>
                    <a:lnTo>
                      <a:pt x="10" y="230"/>
                    </a:lnTo>
                    <a:lnTo>
                      <a:pt x="13" y="243"/>
                    </a:lnTo>
                    <a:lnTo>
                      <a:pt x="13" y="254"/>
                    </a:lnTo>
                    <a:lnTo>
                      <a:pt x="17" y="264"/>
                    </a:lnTo>
                    <a:lnTo>
                      <a:pt x="25" y="272"/>
                    </a:lnTo>
                    <a:lnTo>
                      <a:pt x="32" y="274"/>
                    </a:lnTo>
                    <a:lnTo>
                      <a:pt x="43" y="280"/>
                    </a:lnTo>
                    <a:lnTo>
                      <a:pt x="46" y="289"/>
                    </a:lnTo>
                    <a:lnTo>
                      <a:pt x="43" y="296"/>
                    </a:lnTo>
                    <a:lnTo>
                      <a:pt x="46" y="304"/>
                    </a:lnTo>
                    <a:lnTo>
                      <a:pt x="53" y="307"/>
                    </a:lnTo>
                    <a:lnTo>
                      <a:pt x="57" y="302"/>
                    </a:lnTo>
                    <a:lnTo>
                      <a:pt x="72" y="304"/>
                    </a:lnTo>
                    <a:lnTo>
                      <a:pt x="81" y="302"/>
                    </a:lnTo>
                    <a:lnTo>
                      <a:pt x="78" y="309"/>
                    </a:lnTo>
                    <a:lnTo>
                      <a:pt x="88" y="312"/>
                    </a:lnTo>
                    <a:lnTo>
                      <a:pt x="85" y="322"/>
                    </a:lnTo>
                    <a:lnTo>
                      <a:pt x="86" y="329"/>
                    </a:lnTo>
                    <a:lnTo>
                      <a:pt x="92" y="342"/>
                    </a:lnTo>
                    <a:lnTo>
                      <a:pt x="103" y="345"/>
                    </a:lnTo>
                    <a:lnTo>
                      <a:pt x="110" y="347"/>
                    </a:lnTo>
                    <a:lnTo>
                      <a:pt x="113" y="356"/>
                    </a:lnTo>
                    <a:lnTo>
                      <a:pt x="125" y="359"/>
                    </a:lnTo>
                    <a:lnTo>
                      <a:pt x="133" y="365"/>
                    </a:lnTo>
                    <a:lnTo>
                      <a:pt x="131" y="376"/>
                    </a:lnTo>
                    <a:lnTo>
                      <a:pt x="135" y="386"/>
                    </a:lnTo>
                    <a:lnTo>
                      <a:pt x="135" y="394"/>
                    </a:lnTo>
                    <a:lnTo>
                      <a:pt x="143" y="402"/>
                    </a:lnTo>
                    <a:lnTo>
                      <a:pt x="155" y="402"/>
                    </a:lnTo>
                    <a:lnTo>
                      <a:pt x="161" y="411"/>
                    </a:lnTo>
                    <a:lnTo>
                      <a:pt x="171" y="417"/>
                    </a:lnTo>
                    <a:lnTo>
                      <a:pt x="181" y="420"/>
                    </a:lnTo>
                    <a:lnTo>
                      <a:pt x="191" y="426"/>
                    </a:lnTo>
                    <a:lnTo>
                      <a:pt x="205" y="426"/>
                    </a:lnTo>
                    <a:lnTo>
                      <a:pt x="213" y="422"/>
                    </a:lnTo>
                    <a:lnTo>
                      <a:pt x="228" y="429"/>
                    </a:lnTo>
                    <a:lnTo>
                      <a:pt x="237" y="429"/>
                    </a:lnTo>
                    <a:lnTo>
                      <a:pt x="246" y="433"/>
                    </a:lnTo>
                    <a:lnTo>
                      <a:pt x="250" y="439"/>
                    </a:lnTo>
                    <a:lnTo>
                      <a:pt x="258" y="442"/>
                    </a:lnTo>
                    <a:lnTo>
                      <a:pt x="257" y="461"/>
                    </a:lnTo>
                    <a:lnTo>
                      <a:pt x="255" y="471"/>
                    </a:lnTo>
                    <a:lnTo>
                      <a:pt x="264" y="481"/>
                    </a:lnTo>
                    <a:lnTo>
                      <a:pt x="275" y="487"/>
                    </a:lnTo>
                    <a:lnTo>
                      <a:pt x="281" y="494"/>
                    </a:lnTo>
                    <a:lnTo>
                      <a:pt x="295" y="489"/>
                    </a:lnTo>
                    <a:lnTo>
                      <a:pt x="303" y="489"/>
                    </a:lnTo>
                    <a:lnTo>
                      <a:pt x="311" y="493"/>
                    </a:lnTo>
                    <a:lnTo>
                      <a:pt x="321" y="493"/>
                    </a:lnTo>
                    <a:lnTo>
                      <a:pt x="324" y="497"/>
                    </a:lnTo>
                    <a:lnTo>
                      <a:pt x="333" y="502"/>
                    </a:lnTo>
                    <a:lnTo>
                      <a:pt x="341" y="504"/>
                    </a:lnTo>
                    <a:lnTo>
                      <a:pt x="350" y="504"/>
                    </a:lnTo>
                    <a:lnTo>
                      <a:pt x="356" y="508"/>
                    </a:lnTo>
                    <a:lnTo>
                      <a:pt x="366" y="508"/>
                    </a:lnTo>
                    <a:lnTo>
                      <a:pt x="375" y="508"/>
                    </a:lnTo>
                    <a:lnTo>
                      <a:pt x="386" y="517"/>
                    </a:lnTo>
                    <a:lnTo>
                      <a:pt x="396" y="509"/>
                    </a:lnTo>
                    <a:lnTo>
                      <a:pt x="404" y="509"/>
                    </a:lnTo>
                    <a:lnTo>
                      <a:pt x="415" y="513"/>
                    </a:lnTo>
                    <a:lnTo>
                      <a:pt x="430" y="517"/>
                    </a:lnTo>
                    <a:lnTo>
                      <a:pt x="436" y="519"/>
                    </a:lnTo>
                    <a:lnTo>
                      <a:pt x="444" y="519"/>
                    </a:lnTo>
                    <a:lnTo>
                      <a:pt x="456" y="509"/>
                    </a:lnTo>
                    <a:lnTo>
                      <a:pt x="466" y="513"/>
                    </a:lnTo>
                    <a:lnTo>
                      <a:pt x="471" y="519"/>
                    </a:lnTo>
                    <a:lnTo>
                      <a:pt x="481" y="517"/>
                    </a:lnTo>
                    <a:lnTo>
                      <a:pt x="489" y="508"/>
                    </a:lnTo>
                    <a:lnTo>
                      <a:pt x="501" y="513"/>
                    </a:lnTo>
                    <a:lnTo>
                      <a:pt x="506" y="521"/>
                    </a:lnTo>
                    <a:lnTo>
                      <a:pt x="515" y="524"/>
                    </a:lnTo>
                    <a:lnTo>
                      <a:pt x="524" y="524"/>
                    </a:lnTo>
                    <a:lnTo>
                      <a:pt x="535" y="529"/>
                    </a:lnTo>
                    <a:lnTo>
                      <a:pt x="549" y="536"/>
                    </a:lnTo>
                    <a:lnTo>
                      <a:pt x="562" y="536"/>
                    </a:lnTo>
                    <a:lnTo>
                      <a:pt x="569" y="536"/>
                    </a:lnTo>
                    <a:lnTo>
                      <a:pt x="578" y="524"/>
                    </a:lnTo>
                    <a:lnTo>
                      <a:pt x="591" y="517"/>
                    </a:lnTo>
                    <a:lnTo>
                      <a:pt x="593" y="504"/>
                    </a:lnTo>
                    <a:lnTo>
                      <a:pt x="602" y="497"/>
                    </a:lnTo>
                    <a:lnTo>
                      <a:pt x="618" y="487"/>
                    </a:lnTo>
                    <a:lnTo>
                      <a:pt x="629" y="484"/>
                    </a:lnTo>
                    <a:lnTo>
                      <a:pt x="826" y="487"/>
                    </a:lnTo>
                    <a:lnTo>
                      <a:pt x="829" y="481"/>
                    </a:lnTo>
                    <a:lnTo>
                      <a:pt x="826" y="469"/>
                    </a:lnTo>
                    <a:lnTo>
                      <a:pt x="818" y="461"/>
                    </a:lnTo>
                    <a:lnTo>
                      <a:pt x="814" y="447"/>
                    </a:lnTo>
                    <a:lnTo>
                      <a:pt x="811" y="440"/>
                    </a:lnTo>
                    <a:lnTo>
                      <a:pt x="807" y="434"/>
                    </a:lnTo>
                    <a:lnTo>
                      <a:pt x="801" y="422"/>
                    </a:lnTo>
                    <a:lnTo>
                      <a:pt x="798" y="414"/>
                    </a:lnTo>
                    <a:lnTo>
                      <a:pt x="789" y="409"/>
                    </a:lnTo>
                    <a:lnTo>
                      <a:pt x="782" y="402"/>
                    </a:lnTo>
                    <a:lnTo>
                      <a:pt x="787" y="396"/>
                    </a:lnTo>
                    <a:lnTo>
                      <a:pt x="789" y="386"/>
                    </a:lnTo>
                    <a:lnTo>
                      <a:pt x="798" y="376"/>
                    </a:lnTo>
                    <a:lnTo>
                      <a:pt x="804" y="371"/>
                    </a:lnTo>
                    <a:lnTo>
                      <a:pt x="813" y="369"/>
                    </a:lnTo>
                    <a:lnTo>
                      <a:pt x="822" y="362"/>
                    </a:lnTo>
                    <a:lnTo>
                      <a:pt x="827" y="356"/>
                    </a:lnTo>
                    <a:lnTo>
                      <a:pt x="829" y="347"/>
                    </a:lnTo>
                    <a:lnTo>
                      <a:pt x="827" y="336"/>
                    </a:lnTo>
                    <a:lnTo>
                      <a:pt x="826" y="325"/>
                    </a:lnTo>
                    <a:lnTo>
                      <a:pt x="831" y="320"/>
                    </a:lnTo>
                    <a:lnTo>
                      <a:pt x="834" y="307"/>
                    </a:lnTo>
                    <a:lnTo>
                      <a:pt x="846" y="304"/>
                    </a:lnTo>
                    <a:lnTo>
                      <a:pt x="853" y="298"/>
                    </a:lnTo>
                    <a:lnTo>
                      <a:pt x="858" y="289"/>
                    </a:lnTo>
                    <a:lnTo>
                      <a:pt x="861" y="280"/>
                    </a:lnTo>
                    <a:lnTo>
                      <a:pt x="867" y="272"/>
                    </a:lnTo>
                    <a:lnTo>
                      <a:pt x="867" y="260"/>
                    </a:lnTo>
                    <a:lnTo>
                      <a:pt x="881" y="234"/>
                    </a:lnTo>
                    <a:lnTo>
                      <a:pt x="881" y="223"/>
                    </a:lnTo>
                    <a:lnTo>
                      <a:pt x="881" y="214"/>
                    </a:lnTo>
                    <a:lnTo>
                      <a:pt x="869" y="210"/>
                    </a:lnTo>
                    <a:lnTo>
                      <a:pt x="861" y="210"/>
                    </a:lnTo>
                    <a:lnTo>
                      <a:pt x="854" y="210"/>
                    </a:lnTo>
                    <a:lnTo>
                      <a:pt x="836" y="214"/>
                    </a:lnTo>
                    <a:lnTo>
                      <a:pt x="827" y="210"/>
                    </a:lnTo>
                    <a:lnTo>
                      <a:pt x="818" y="202"/>
                    </a:lnTo>
                    <a:lnTo>
                      <a:pt x="813" y="194"/>
                    </a:lnTo>
                    <a:lnTo>
                      <a:pt x="804" y="189"/>
                    </a:lnTo>
                    <a:lnTo>
                      <a:pt x="796" y="183"/>
                    </a:lnTo>
                    <a:lnTo>
                      <a:pt x="786" y="180"/>
                    </a:lnTo>
                    <a:lnTo>
                      <a:pt x="773" y="180"/>
                    </a:lnTo>
                    <a:lnTo>
                      <a:pt x="764" y="180"/>
                    </a:lnTo>
                    <a:lnTo>
                      <a:pt x="756" y="182"/>
                    </a:lnTo>
                    <a:lnTo>
                      <a:pt x="746" y="182"/>
                    </a:lnTo>
                    <a:lnTo>
                      <a:pt x="738" y="182"/>
                    </a:lnTo>
                    <a:lnTo>
                      <a:pt x="731" y="172"/>
                    </a:lnTo>
                    <a:lnTo>
                      <a:pt x="728" y="165"/>
                    </a:lnTo>
                    <a:lnTo>
                      <a:pt x="718" y="160"/>
                    </a:lnTo>
                    <a:lnTo>
                      <a:pt x="691" y="147"/>
                    </a:lnTo>
                    <a:lnTo>
                      <a:pt x="682" y="148"/>
                    </a:lnTo>
                    <a:lnTo>
                      <a:pt x="674" y="155"/>
                    </a:lnTo>
                    <a:lnTo>
                      <a:pt x="662" y="152"/>
                    </a:lnTo>
                    <a:lnTo>
                      <a:pt x="651" y="148"/>
                    </a:lnTo>
                    <a:lnTo>
                      <a:pt x="636" y="142"/>
                    </a:lnTo>
                    <a:lnTo>
                      <a:pt x="624" y="140"/>
                    </a:lnTo>
                    <a:lnTo>
                      <a:pt x="618" y="140"/>
                    </a:lnTo>
                    <a:lnTo>
                      <a:pt x="606" y="132"/>
                    </a:lnTo>
                    <a:lnTo>
                      <a:pt x="598" y="134"/>
                    </a:lnTo>
                    <a:lnTo>
                      <a:pt x="591" y="143"/>
                    </a:lnTo>
                    <a:lnTo>
                      <a:pt x="582" y="148"/>
                    </a:lnTo>
                    <a:lnTo>
                      <a:pt x="576" y="155"/>
                    </a:lnTo>
                    <a:lnTo>
                      <a:pt x="569" y="160"/>
                    </a:lnTo>
                    <a:lnTo>
                      <a:pt x="561" y="155"/>
                    </a:lnTo>
                    <a:lnTo>
                      <a:pt x="553" y="152"/>
                    </a:lnTo>
                    <a:lnTo>
                      <a:pt x="544" y="148"/>
                    </a:lnTo>
                    <a:lnTo>
                      <a:pt x="533" y="147"/>
                    </a:lnTo>
                    <a:lnTo>
                      <a:pt x="524" y="152"/>
                    </a:lnTo>
                    <a:lnTo>
                      <a:pt x="516" y="152"/>
                    </a:lnTo>
                    <a:lnTo>
                      <a:pt x="511" y="162"/>
                    </a:lnTo>
                    <a:lnTo>
                      <a:pt x="501" y="160"/>
                    </a:lnTo>
                    <a:lnTo>
                      <a:pt x="496" y="147"/>
                    </a:lnTo>
                    <a:lnTo>
                      <a:pt x="488" y="147"/>
                    </a:lnTo>
                    <a:lnTo>
                      <a:pt x="481" y="142"/>
                    </a:lnTo>
                    <a:lnTo>
                      <a:pt x="473" y="142"/>
                    </a:lnTo>
                    <a:lnTo>
                      <a:pt x="469" y="132"/>
                    </a:lnTo>
                    <a:lnTo>
                      <a:pt x="458" y="128"/>
                    </a:lnTo>
                    <a:lnTo>
                      <a:pt x="444" y="128"/>
                    </a:lnTo>
                    <a:lnTo>
                      <a:pt x="435" y="132"/>
                    </a:lnTo>
                    <a:lnTo>
                      <a:pt x="430" y="123"/>
                    </a:lnTo>
                    <a:lnTo>
                      <a:pt x="411" y="115"/>
                    </a:lnTo>
                    <a:lnTo>
                      <a:pt x="406" y="110"/>
                    </a:lnTo>
                    <a:lnTo>
                      <a:pt x="401" y="100"/>
                    </a:lnTo>
                    <a:lnTo>
                      <a:pt x="393" y="92"/>
                    </a:lnTo>
                    <a:lnTo>
                      <a:pt x="391" y="83"/>
                    </a:lnTo>
                    <a:lnTo>
                      <a:pt x="388" y="70"/>
                    </a:lnTo>
                    <a:lnTo>
                      <a:pt x="376" y="61"/>
                    </a:lnTo>
                    <a:lnTo>
                      <a:pt x="368" y="53"/>
                    </a:lnTo>
                    <a:lnTo>
                      <a:pt x="278" y="53"/>
                    </a:lnTo>
                    <a:lnTo>
                      <a:pt x="248" y="52"/>
                    </a:lnTo>
                    <a:lnTo>
                      <a:pt x="221" y="20"/>
                    </a:lnTo>
                    <a:lnTo>
                      <a:pt x="201" y="0"/>
                    </a:lnTo>
                    <a:lnTo>
                      <a:pt x="181" y="20"/>
                    </a:lnTo>
                    <a:lnTo>
                      <a:pt x="190" y="21"/>
                    </a:lnTo>
                    <a:lnTo>
                      <a:pt x="198" y="21"/>
                    </a:lnTo>
                    <a:lnTo>
                      <a:pt x="210" y="30"/>
                    </a:lnTo>
                    <a:lnTo>
                      <a:pt x="195" y="47"/>
                    </a:lnTo>
                    <a:lnTo>
                      <a:pt x="186" y="52"/>
                    </a:lnTo>
                    <a:lnTo>
                      <a:pt x="173" y="40"/>
                    </a:lnTo>
                    <a:lnTo>
                      <a:pt x="163" y="37"/>
                    </a:lnTo>
                    <a:lnTo>
                      <a:pt x="113" y="0"/>
                    </a:lnTo>
                    <a:lnTo>
                      <a:pt x="128" y="25"/>
                    </a:lnTo>
                    <a:lnTo>
                      <a:pt x="130" y="33"/>
                    </a:lnTo>
                    <a:lnTo>
                      <a:pt x="118" y="47"/>
                    </a:lnTo>
                    <a:lnTo>
                      <a:pt x="110" y="61"/>
                    </a:lnTo>
                    <a:lnTo>
                      <a:pt x="106" y="80"/>
                    </a:lnTo>
                    <a:lnTo>
                      <a:pt x="97" y="88"/>
                    </a:lnTo>
                    <a:lnTo>
                      <a:pt x="88" y="123"/>
                    </a:lnTo>
                    <a:lnTo>
                      <a:pt x="75" y="127"/>
                    </a:lnTo>
                    <a:lnTo>
                      <a:pt x="66" y="142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5" name="Freeform 224"/>
              <p:cNvSpPr>
                <a:spLocks/>
              </p:cNvSpPr>
              <p:nvPr/>
            </p:nvSpPr>
            <p:spPr bwMode="auto">
              <a:xfrm>
                <a:off x="2849294" y="3483312"/>
                <a:ext cx="167165" cy="193621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10" y="33"/>
                  </a:cxn>
                  <a:cxn ang="0">
                    <a:pos x="28" y="52"/>
                  </a:cxn>
                  <a:cxn ang="0">
                    <a:pos x="28" y="102"/>
                  </a:cxn>
                  <a:cxn ang="0">
                    <a:pos x="13" y="117"/>
                  </a:cxn>
                  <a:cxn ang="0">
                    <a:pos x="0" y="140"/>
                  </a:cxn>
                  <a:cxn ang="0">
                    <a:pos x="12" y="164"/>
                  </a:cxn>
                  <a:cxn ang="0">
                    <a:pos x="17" y="185"/>
                  </a:cxn>
                  <a:cxn ang="0">
                    <a:pos x="35" y="209"/>
                  </a:cxn>
                  <a:cxn ang="0">
                    <a:pos x="54" y="199"/>
                  </a:cxn>
                  <a:cxn ang="0">
                    <a:pos x="61" y="174"/>
                  </a:cxn>
                  <a:cxn ang="0">
                    <a:pos x="68" y="154"/>
                  </a:cxn>
                  <a:cxn ang="0">
                    <a:pos x="61" y="137"/>
                  </a:cxn>
                  <a:cxn ang="0">
                    <a:pos x="48" y="120"/>
                  </a:cxn>
                  <a:cxn ang="0">
                    <a:pos x="74" y="60"/>
                  </a:cxn>
                  <a:cxn ang="0">
                    <a:pos x="96" y="45"/>
                  </a:cxn>
                  <a:cxn ang="0">
                    <a:pos x="130" y="28"/>
                  </a:cxn>
                  <a:cxn ang="0">
                    <a:pos x="130" y="41"/>
                  </a:cxn>
                  <a:cxn ang="0">
                    <a:pos x="116" y="70"/>
                  </a:cxn>
                  <a:cxn ang="0">
                    <a:pos x="101" y="82"/>
                  </a:cxn>
                  <a:cxn ang="0">
                    <a:pos x="102" y="112"/>
                  </a:cxn>
                  <a:cxn ang="0">
                    <a:pos x="102" y="123"/>
                  </a:cxn>
                  <a:cxn ang="0">
                    <a:pos x="151" y="174"/>
                  </a:cxn>
                  <a:cxn ang="0">
                    <a:pos x="151" y="154"/>
                  </a:cxn>
                  <a:cxn ang="0">
                    <a:pos x="121" y="130"/>
                  </a:cxn>
                  <a:cxn ang="0">
                    <a:pos x="130" y="123"/>
                  </a:cxn>
                  <a:cxn ang="0">
                    <a:pos x="151" y="134"/>
                  </a:cxn>
                  <a:cxn ang="0">
                    <a:pos x="166" y="140"/>
                  </a:cxn>
                  <a:cxn ang="0">
                    <a:pos x="185" y="123"/>
                  </a:cxn>
                  <a:cxn ang="0">
                    <a:pos x="166" y="90"/>
                  </a:cxn>
                  <a:cxn ang="0">
                    <a:pos x="178" y="60"/>
                  </a:cxn>
                  <a:cxn ang="0">
                    <a:pos x="193" y="41"/>
                  </a:cxn>
                  <a:cxn ang="0">
                    <a:pos x="181" y="25"/>
                  </a:cxn>
                  <a:cxn ang="0">
                    <a:pos x="186" y="3"/>
                  </a:cxn>
                </a:cxnLst>
                <a:rect l="0" t="0" r="r" b="b"/>
                <a:pathLst>
                  <a:path w="194" h="215">
                    <a:moveTo>
                      <a:pt x="186" y="3"/>
                    </a:moveTo>
                    <a:lnTo>
                      <a:pt x="97" y="0"/>
                    </a:lnTo>
                    <a:lnTo>
                      <a:pt x="12" y="0"/>
                    </a:lnTo>
                    <a:lnTo>
                      <a:pt x="10" y="33"/>
                    </a:lnTo>
                    <a:lnTo>
                      <a:pt x="10" y="41"/>
                    </a:lnTo>
                    <a:lnTo>
                      <a:pt x="28" y="52"/>
                    </a:lnTo>
                    <a:lnTo>
                      <a:pt x="25" y="78"/>
                    </a:lnTo>
                    <a:lnTo>
                      <a:pt x="28" y="102"/>
                    </a:lnTo>
                    <a:lnTo>
                      <a:pt x="25" y="107"/>
                    </a:lnTo>
                    <a:lnTo>
                      <a:pt x="13" y="117"/>
                    </a:lnTo>
                    <a:lnTo>
                      <a:pt x="8" y="127"/>
                    </a:lnTo>
                    <a:lnTo>
                      <a:pt x="0" y="140"/>
                    </a:lnTo>
                    <a:lnTo>
                      <a:pt x="1" y="154"/>
                    </a:lnTo>
                    <a:lnTo>
                      <a:pt x="12" y="164"/>
                    </a:lnTo>
                    <a:lnTo>
                      <a:pt x="17" y="174"/>
                    </a:lnTo>
                    <a:lnTo>
                      <a:pt x="17" y="185"/>
                    </a:lnTo>
                    <a:lnTo>
                      <a:pt x="27" y="191"/>
                    </a:lnTo>
                    <a:lnTo>
                      <a:pt x="35" y="209"/>
                    </a:lnTo>
                    <a:lnTo>
                      <a:pt x="45" y="214"/>
                    </a:lnTo>
                    <a:lnTo>
                      <a:pt x="54" y="199"/>
                    </a:lnTo>
                    <a:lnTo>
                      <a:pt x="54" y="182"/>
                    </a:lnTo>
                    <a:lnTo>
                      <a:pt x="61" y="174"/>
                    </a:lnTo>
                    <a:lnTo>
                      <a:pt x="70" y="167"/>
                    </a:lnTo>
                    <a:lnTo>
                      <a:pt x="68" y="154"/>
                    </a:lnTo>
                    <a:lnTo>
                      <a:pt x="70" y="147"/>
                    </a:lnTo>
                    <a:lnTo>
                      <a:pt x="61" y="137"/>
                    </a:lnTo>
                    <a:lnTo>
                      <a:pt x="54" y="130"/>
                    </a:lnTo>
                    <a:lnTo>
                      <a:pt x="48" y="120"/>
                    </a:lnTo>
                    <a:lnTo>
                      <a:pt x="59" y="92"/>
                    </a:lnTo>
                    <a:lnTo>
                      <a:pt x="74" y="60"/>
                    </a:lnTo>
                    <a:lnTo>
                      <a:pt x="89" y="54"/>
                    </a:lnTo>
                    <a:lnTo>
                      <a:pt x="96" y="45"/>
                    </a:lnTo>
                    <a:lnTo>
                      <a:pt x="106" y="37"/>
                    </a:lnTo>
                    <a:lnTo>
                      <a:pt x="130" y="28"/>
                    </a:lnTo>
                    <a:lnTo>
                      <a:pt x="137" y="37"/>
                    </a:lnTo>
                    <a:lnTo>
                      <a:pt x="130" y="41"/>
                    </a:lnTo>
                    <a:lnTo>
                      <a:pt x="106" y="67"/>
                    </a:lnTo>
                    <a:lnTo>
                      <a:pt x="116" y="70"/>
                    </a:lnTo>
                    <a:lnTo>
                      <a:pt x="116" y="78"/>
                    </a:lnTo>
                    <a:lnTo>
                      <a:pt x="101" y="82"/>
                    </a:lnTo>
                    <a:lnTo>
                      <a:pt x="97" y="100"/>
                    </a:lnTo>
                    <a:lnTo>
                      <a:pt x="102" y="112"/>
                    </a:lnTo>
                    <a:lnTo>
                      <a:pt x="116" y="120"/>
                    </a:lnTo>
                    <a:lnTo>
                      <a:pt x="102" y="123"/>
                    </a:lnTo>
                    <a:lnTo>
                      <a:pt x="126" y="147"/>
                    </a:lnTo>
                    <a:lnTo>
                      <a:pt x="151" y="174"/>
                    </a:lnTo>
                    <a:lnTo>
                      <a:pt x="158" y="157"/>
                    </a:lnTo>
                    <a:lnTo>
                      <a:pt x="151" y="154"/>
                    </a:lnTo>
                    <a:lnTo>
                      <a:pt x="132" y="130"/>
                    </a:lnTo>
                    <a:lnTo>
                      <a:pt x="121" y="130"/>
                    </a:lnTo>
                    <a:lnTo>
                      <a:pt x="121" y="123"/>
                    </a:lnTo>
                    <a:lnTo>
                      <a:pt x="130" y="123"/>
                    </a:lnTo>
                    <a:lnTo>
                      <a:pt x="139" y="127"/>
                    </a:lnTo>
                    <a:lnTo>
                      <a:pt x="151" y="134"/>
                    </a:lnTo>
                    <a:lnTo>
                      <a:pt x="158" y="144"/>
                    </a:lnTo>
                    <a:lnTo>
                      <a:pt x="166" y="140"/>
                    </a:lnTo>
                    <a:lnTo>
                      <a:pt x="174" y="127"/>
                    </a:lnTo>
                    <a:lnTo>
                      <a:pt x="185" y="123"/>
                    </a:lnTo>
                    <a:lnTo>
                      <a:pt x="185" y="110"/>
                    </a:lnTo>
                    <a:lnTo>
                      <a:pt x="166" y="90"/>
                    </a:lnTo>
                    <a:lnTo>
                      <a:pt x="170" y="74"/>
                    </a:lnTo>
                    <a:lnTo>
                      <a:pt x="178" y="60"/>
                    </a:lnTo>
                    <a:lnTo>
                      <a:pt x="185" y="50"/>
                    </a:lnTo>
                    <a:lnTo>
                      <a:pt x="193" y="41"/>
                    </a:lnTo>
                    <a:lnTo>
                      <a:pt x="188" y="32"/>
                    </a:lnTo>
                    <a:lnTo>
                      <a:pt x="181" y="25"/>
                    </a:lnTo>
                    <a:lnTo>
                      <a:pt x="186" y="15"/>
                    </a:lnTo>
                    <a:lnTo>
                      <a:pt x="186" y="3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6" name="Freeform 225"/>
              <p:cNvSpPr>
                <a:spLocks/>
              </p:cNvSpPr>
              <p:nvPr/>
            </p:nvSpPr>
            <p:spPr bwMode="auto">
              <a:xfrm>
                <a:off x="2905304" y="3640009"/>
                <a:ext cx="45669" cy="35122"/>
              </a:xfrm>
              <a:custGeom>
                <a:avLst/>
                <a:gdLst/>
                <a:ahLst/>
                <a:cxnLst>
                  <a:cxn ang="0">
                    <a:pos x="31" y="7"/>
                  </a:cxn>
                  <a:cxn ang="0">
                    <a:pos x="34" y="16"/>
                  </a:cxn>
                  <a:cxn ang="0">
                    <a:pos x="43" y="16"/>
                  </a:cxn>
                  <a:cxn ang="0">
                    <a:pos x="52" y="26"/>
                  </a:cxn>
                  <a:cxn ang="0">
                    <a:pos x="26" y="38"/>
                  </a:cxn>
                  <a:cxn ang="0">
                    <a:pos x="10" y="31"/>
                  </a:cxn>
                  <a:cxn ang="0">
                    <a:pos x="0" y="26"/>
                  </a:cxn>
                  <a:cxn ang="0">
                    <a:pos x="5" y="19"/>
                  </a:cxn>
                  <a:cxn ang="0">
                    <a:pos x="14" y="9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31" y="7"/>
                  </a:cxn>
                </a:cxnLst>
                <a:rect l="0" t="0" r="r" b="b"/>
                <a:pathLst>
                  <a:path w="53" h="39">
                    <a:moveTo>
                      <a:pt x="31" y="7"/>
                    </a:moveTo>
                    <a:lnTo>
                      <a:pt x="34" y="16"/>
                    </a:lnTo>
                    <a:lnTo>
                      <a:pt x="43" y="16"/>
                    </a:lnTo>
                    <a:lnTo>
                      <a:pt x="52" y="26"/>
                    </a:lnTo>
                    <a:lnTo>
                      <a:pt x="26" y="38"/>
                    </a:lnTo>
                    <a:lnTo>
                      <a:pt x="10" y="31"/>
                    </a:lnTo>
                    <a:lnTo>
                      <a:pt x="0" y="26"/>
                    </a:lnTo>
                    <a:lnTo>
                      <a:pt x="5" y="19"/>
                    </a:lnTo>
                    <a:lnTo>
                      <a:pt x="14" y="9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1" y="7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7" name="Freeform 226"/>
              <p:cNvSpPr>
                <a:spLocks/>
              </p:cNvSpPr>
              <p:nvPr/>
            </p:nvSpPr>
            <p:spPr bwMode="auto">
              <a:xfrm>
                <a:off x="2757096" y="2523311"/>
                <a:ext cx="68935" cy="37823"/>
              </a:xfrm>
              <a:custGeom>
                <a:avLst/>
                <a:gdLst/>
                <a:ahLst/>
                <a:cxnLst>
                  <a:cxn ang="0">
                    <a:pos x="64" y="26"/>
                  </a:cxn>
                  <a:cxn ang="0">
                    <a:pos x="54" y="29"/>
                  </a:cxn>
                  <a:cxn ang="0">
                    <a:pos x="49" y="41"/>
                  </a:cxn>
                  <a:cxn ang="0">
                    <a:pos x="32" y="36"/>
                  </a:cxn>
                  <a:cxn ang="0">
                    <a:pos x="27" y="34"/>
                  </a:cxn>
                  <a:cxn ang="0">
                    <a:pos x="20" y="26"/>
                  </a:cxn>
                  <a:cxn ang="0">
                    <a:pos x="28" y="29"/>
                  </a:cxn>
                  <a:cxn ang="0">
                    <a:pos x="10" y="10"/>
                  </a:cxn>
                  <a:cxn ang="0">
                    <a:pos x="0" y="13"/>
                  </a:cxn>
                  <a:cxn ang="0">
                    <a:pos x="1" y="6"/>
                  </a:cxn>
                  <a:cxn ang="0">
                    <a:pos x="10" y="6"/>
                  </a:cxn>
                  <a:cxn ang="0">
                    <a:pos x="21" y="0"/>
                  </a:cxn>
                  <a:cxn ang="0">
                    <a:pos x="30" y="0"/>
                  </a:cxn>
                  <a:cxn ang="0">
                    <a:pos x="54" y="6"/>
                  </a:cxn>
                  <a:cxn ang="0">
                    <a:pos x="60" y="13"/>
                  </a:cxn>
                  <a:cxn ang="0">
                    <a:pos x="62" y="6"/>
                  </a:cxn>
                  <a:cxn ang="0">
                    <a:pos x="71" y="6"/>
                  </a:cxn>
                  <a:cxn ang="0">
                    <a:pos x="79" y="11"/>
                  </a:cxn>
                  <a:cxn ang="0">
                    <a:pos x="72" y="18"/>
                  </a:cxn>
                  <a:cxn ang="0">
                    <a:pos x="64" y="26"/>
                  </a:cxn>
                </a:cxnLst>
                <a:rect l="0" t="0" r="r" b="b"/>
                <a:pathLst>
                  <a:path w="80" h="42">
                    <a:moveTo>
                      <a:pt x="64" y="26"/>
                    </a:moveTo>
                    <a:lnTo>
                      <a:pt x="54" y="29"/>
                    </a:lnTo>
                    <a:lnTo>
                      <a:pt x="49" y="41"/>
                    </a:lnTo>
                    <a:lnTo>
                      <a:pt x="32" y="36"/>
                    </a:lnTo>
                    <a:lnTo>
                      <a:pt x="27" y="34"/>
                    </a:lnTo>
                    <a:lnTo>
                      <a:pt x="20" y="26"/>
                    </a:lnTo>
                    <a:lnTo>
                      <a:pt x="28" y="29"/>
                    </a:lnTo>
                    <a:lnTo>
                      <a:pt x="10" y="10"/>
                    </a:lnTo>
                    <a:lnTo>
                      <a:pt x="0" y="13"/>
                    </a:lnTo>
                    <a:lnTo>
                      <a:pt x="1" y="6"/>
                    </a:lnTo>
                    <a:lnTo>
                      <a:pt x="10" y="6"/>
                    </a:lnTo>
                    <a:lnTo>
                      <a:pt x="21" y="0"/>
                    </a:lnTo>
                    <a:lnTo>
                      <a:pt x="30" y="0"/>
                    </a:lnTo>
                    <a:lnTo>
                      <a:pt x="54" y="6"/>
                    </a:lnTo>
                    <a:lnTo>
                      <a:pt x="60" y="13"/>
                    </a:lnTo>
                    <a:lnTo>
                      <a:pt x="62" y="6"/>
                    </a:lnTo>
                    <a:lnTo>
                      <a:pt x="71" y="6"/>
                    </a:lnTo>
                    <a:lnTo>
                      <a:pt x="79" y="11"/>
                    </a:lnTo>
                    <a:lnTo>
                      <a:pt x="72" y="18"/>
                    </a:lnTo>
                    <a:lnTo>
                      <a:pt x="64" y="26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8" name="Freeform 227"/>
              <p:cNvSpPr>
                <a:spLocks/>
              </p:cNvSpPr>
              <p:nvPr/>
            </p:nvSpPr>
            <p:spPr bwMode="auto">
              <a:xfrm>
                <a:off x="2660587" y="2500797"/>
                <a:ext cx="132698" cy="143190"/>
              </a:xfrm>
              <a:custGeom>
                <a:avLst/>
                <a:gdLst/>
                <a:ahLst/>
                <a:cxnLst>
                  <a:cxn ang="0">
                    <a:pos x="118" y="153"/>
                  </a:cxn>
                  <a:cxn ang="0">
                    <a:pos x="103" y="148"/>
                  </a:cxn>
                  <a:cxn ang="0">
                    <a:pos x="95" y="150"/>
                  </a:cxn>
                  <a:cxn ang="0">
                    <a:pos x="75" y="133"/>
                  </a:cxn>
                  <a:cxn ang="0">
                    <a:pos x="75" y="124"/>
                  </a:cxn>
                  <a:cxn ang="0">
                    <a:pos x="69" y="133"/>
                  </a:cxn>
                  <a:cxn ang="0">
                    <a:pos x="30" y="113"/>
                  </a:cxn>
                  <a:cxn ang="0">
                    <a:pos x="8" y="81"/>
                  </a:cxn>
                  <a:cxn ang="0">
                    <a:pos x="8" y="70"/>
                  </a:cxn>
                  <a:cxn ang="0">
                    <a:pos x="0" y="58"/>
                  </a:cxn>
                  <a:cxn ang="0">
                    <a:pos x="0" y="37"/>
                  </a:cxn>
                  <a:cxn ang="0">
                    <a:pos x="1" y="28"/>
                  </a:cxn>
                  <a:cxn ang="0">
                    <a:pos x="8" y="13"/>
                  </a:cxn>
                  <a:cxn ang="0">
                    <a:pos x="15" y="10"/>
                  </a:cxn>
                  <a:cxn ang="0">
                    <a:pos x="20" y="0"/>
                  </a:cxn>
                  <a:cxn ang="0">
                    <a:pos x="44" y="3"/>
                  </a:cxn>
                  <a:cxn ang="0">
                    <a:pos x="53" y="8"/>
                  </a:cxn>
                  <a:cxn ang="0">
                    <a:pos x="53" y="18"/>
                  </a:cxn>
                  <a:cxn ang="0">
                    <a:pos x="68" y="32"/>
                  </a:cxn>
                  <a:cxn ang="0">
                    <a:pos x="89" y="52"/>
                  </a:cxn>
                  <a:cxn ang="0">
                    <a:pos x="107" y="58"/>
                  </a:cxn>
                  <a:cxn ang="0">
                    <a:pos x="118" y="63"/>
                  </a:cxn>
                  <a:cxn ang="0">
                    <a:pos x="107" y="75"/>
                  </a:cxn>
                  <a:cxn ang="0">
                    <a:pos x="120" y="86"/>
                  </a:cxn>
                  <a:cxn ang="0">
                    <a:pos x="133" y="81"/>
                  </a:cxn>
                  <a:cxn ang="0">
                    <a:pos x="139" y="88"/>
                  </a:cxn>
                  <a:cxn ang="0">
                    <a:pos x="130" y="99"/>
                  </a:cxn>
                  <a:cxn ang="0">
                    <a:pos x="114" y="95"/>
                  </a:cxn>
                  <a:cxn ang="0">
                    <a:pos x="105" y="101"/>
                  </a:cxn>
                  <a:cxn ang="0">
                    <a:pos x="107" y="121"/>
                  </a:cxn>
                  <a:cxn ang="0">
                    <a:pos x="114" y="130"/>
                  </a:cxn>
                  <a:cxn ang="0">
                    <a:pos x="118" y="139"/>
                  </a:cxn>
                  <a:cxn ang="0">
                    <a:pos x="126" y="144"/>
                  </a:cxn>
                  <a:cxn ang="0">
                    <a:pos x="141" y="148"/>
                  </a:cxn>
                  <a:cxn ang="0">
                    <a:pos x="146" y="139"/>
                  </a:cxn>
                  <a:cxn ang="0">
                    <a:pos x="153" y="144"/>
                  </a:cxn>
                  <a:cxn ang="0">
                    <a:pos x="150" y="158"/>
                  </a:cxn>
                  <a:cxn ang="0">
                    <a:pos x="134" y="153"/>
                  </a:cxn>
                  <a:cxn ang="0">
                    <a:pos x="118" y="153"/>
                  </a:cxn>
                </a:cxnLst>
                <a:rect l="0" t="0" r="r" b="b"/>
                <a:pathLst>
                  <a:path w="154" h="159">
                    <a:moveTo>
                      <a:pt x="118" y="153"/>
                    </a:moveTo>
                    <a:lnTo>
                      <a:pt x="103" y="148"/>
                    </a:lnTo>
                    <a:lnTo>
                      <a:pt x="95" y="150"/>
                    </a:lnTo>
                    <a:lnTo>
                      <a:pt x="75" y="133"/>
                    </a:lnTo>
                    <a:lnTo>
                      <a:pt x="75" y="124"/>
                    </a:lnTo>
                    <a:lnTo>
                      <a:pt x="69" y="133"/>
                    </a:lnTo>
                    <a:lnTo>
                      <a:pt x="30" y="113"/>
                    </a:lnTo>
                    <a:lnTo>
                      <a:pt x="8" y="81"/>
                    </a:lnTo>
                    <a:lnTo>
                      <a:pt x="8" y="70"/>
                    </a:lnTo>
                    <a:lnTo>
                      <a:pt x="0" y="58"/>
                    </a:lnTo>
                    <a:lnTo>
                      <a:pt x="0" y="37"/>
                    </a:lnTo>
                    <a:lnTo>
                      <a:pt x="1" y="28"/>
                    </a:lnTo>
                    <a:lnTo>
                      <a:pt x="8" y="13"/>
                    </a:lnTo>
                    <a:lnTo>
                      <a:pt x="15" y="10"/>
                    </a:lnTo>
                    <a:lnTo>
                      <a:pt x="20" y="0"/>
                    </a:lnTo>
                    <a:lnTo>
                      <a:pt x="44" y="3"/>
                    </a:lnTo>
                    <a:lnTo>
                      <a:pt x="53" y="8"/>
                    </a:lnTo>
                    <a:lnTo>
                      <a:pt x="53" y="18"/>
                    </a:lnTo>
                    <a:lnTo>
                      <a:pt x="68" y="32"/>
                    </a:lnTo>
                    <a:lnTo>
                      <a:pt x="89" y="52"/>
                    </a:lnTo>
                    <a:lnTo>
                      <a:pt x="107" y="58"/>
                    </a:lnTo>
                    <a:lnTo>
                      <a:pt x="118" y="63"/>
                    </a:lnTo>
                    <a:lnTo>
                      <a:pt x="107" y="75"/>
                    </a:lnTo>
                    <a:lnTo>
                      <a:pt x="120" y="86"/>
                    </a:lnTo>
                    <a:lnTo>
                      <a:pt x="133" y="81"/>
                    </a:lnTo>
                    <a:lnTo>
                      <a:pt x="139" y="88"/>
                    </a:lnTo>
                    <a:lnTo>
                      <a:pt x="130" y="99"/>
                    </a:lnTo>
                    <a:lnTo>
                      <a:pt x="114" y="95"/>
                    </a:lnTo>
                    <a:lnTo>
                      <a:pt x="105" y="101"/>
                    </a:lnTo>
                    <a:lnTo>
                      <a:pt x="107" y="121"/>
                    </a:lnTo>
                    <a:lnTo>
                      <a:pt x="114" y="130"/>
                    </a:lnTo>
                    <a:lnTo>
                      <a:pt x="118" y="139"/>
                    </a:lnTo>
                    <a:lnTo>
                      <a:pt x="126" y="144"/>
                    </a:lnTo>
                    <a:lnTo>
                      <a:pt x="141" y="148"/>
                    </a:lnTo>
                    <a:lnTo>
                      <a:pt x="146" y="139"/>
                    </a:lnTo>
                    <a:lnTo>
                      <a:pt x="153" y="144"/>
                    </a:lnTo>
                    <a:lnTo>
                      <a:pt x="150" y="158"/>
                    </a:lnTo>
                    <a:lnTo>
                      <a:pt x="134" y="153"/>
                    </a:lnTo>
                    <a:lnTo>
                      <a:pt x="118" y="153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9" name="Freeform 228"/>
              <p:cNvSpPr>
                <a:spLocks/>
              </p:cNvSpPr>
              <p:nvPr/>
            </p:nvSpPr>
            <p:spPr bwMode="auto">
              <a:xfrm>
                <a:off x="2801902" y="2541322"/>
                <a:ext cx="87029" cy="122476"/>
              </a:xfrm>
              <a:custGeom>
                <a:avLst/>
                <a:gdLst/>
                <a:ahLst/>
                <a:cxnLst>
                  <a:cxn ang="0">
                    <a:pos x="75" y="108"/>
                  </a:cxn>
                  <a:cxn ang="0">
                    <a:pos x="83" y="98"/>
                  </a:cxn>
                  <a:cxn ang="0">
                    <a:pos x="80" y="85"/>
                  </a:cxn>
                  <a:cxn ang="0">
                    <a:pos x="88" y="85"/>
                  </a:cxn>
                  <a:cxn ang="0">
                    <a:pos x="88" y="98"/>
                  </a:cxn>
                  <a:cxn ang="0">
                    <a:pos x="100" y="105"/>
                  </a:cxn>
                  <a:cxn ang="0">
                    <a:pos x="97" y="121"/>
                  </a:cxn>
                  <a:cxn ang="0">
                    <a:pos x="92" y="130"/>
                  </a:cxn>
                  <a:cxn ang="0">
                    <a:pos x="83" y="125"/>
                  </a:cxn>
                  <a:cxn ang="0">
                    <a:pos x="75" y="130"/>
                  </a:cxn>
                  <a:cxn ang="0">
                    <a:pos x="66" y="130"/>
                  </a:cxn>
                  <a:cxn ang="0">
                    <a:pos x="55" y="135"/>
                  </a:cxn>
                  <a:cxn ang="0">
                    <a:pos x="40" y="135"/>
                  </a:cxn>
                  <a:cxn ang="0">
                    <a:pos x="50" y="125"/>
                  </a:cxn>
                  <a:cxn ang="0">
                    <a:pos x="43" y="121"/>
                  </a:cxn>
                  <a:cxn ang="0">
                    <a:pos x="53" y="116"/>
                  </a:cxn>
                  <a:cxn ang="0">
                    <a:pos x="46" y="110"/>
                  </a:cxn>
                  <a:cxn ang="0">
                    <a:pos x="33" y="110"/>
                  </a:cxn>
                  <a:cxn ang="0">
                    <a:pos x="21" y="108"/>
                  </a:cxn>
                  <a:cxn ang="0">
                    <a:pos x="17" y="100"/>
                  </a:cxn>
                  <a:cxn ang="0">
                    <a:pos x="6" y="100"/>
                  </a:cxn>
                  <a:cxn ang="0">
                    <a:pos x="0" y="80"/>
                  </a:cxn>
                  <a:cxn ang="0">
                    <a:pos x="10" y="46"/>
                  </a:cxn>
                  <a:cxn ang="0">
                    <a:pos x="17" y="41"/>
                  </a:cxn>
                  <a:cxn ang="0">
                    <a:pos x="15" y="21"/>
                  </a:cxn>
                  <a:cxn ang="0">
                    <a:pos x="23" y="17"/>
                  </a:cxn>
                  <a:cxn ang="0">
                    <a:pos x="33" y="12"/>
                  </a:cxn>
                  <a:cxn ang="0">
                    <a:pos x="33" y="1"/>
                  </a:cxn>
                  <a:cxn ang="0">
                    <a:pos x="43" y="0"/>
                  </a:cxn>
                  <a:cxn ang="0">
                    <a:pos x="41" y="6"/>
                  </a:cxn>
                  <a:cxn ang="0">
                    <a:pos x="43" y="15"/>
                  </a:cxn>
                  <a:cxn ang="0">
                    <a:pos x="48" y="3"/>
                  </a:cxn>
                  <a:cxn ang="0">
                    <a:pos x="53" y="12"/>
                  </a:cxn>
                  <a:cxn ang="0">
                    <a:pos x="46" y="25"/>
                  </a:cxn>
                  <a:cxn ang="0">
                    <a:pos x="60" y="26"/>
                  </a:cxn>
                  <a:cxn ang="0">
                    <a:pos x="53" y="32"/>
                  </a:cxn>
                  <a:cxn ang="0">
                    <a:pos x="55" y="50"/>
                  </a:cxn>
                  <a:cxn ang="0">
                    <a:pos x="50" y="55"/>
                  </a:cxn>
                  <a:cxn ang="0">
                    <a:pos x="55" y="70"/>
                  </a:cxn>
                  <a:cxn ang="0">
                    <a:pos x="61" y="75"/>
                  </a:cxn>
                  <a:cxn ang="0">
                    <a:pos x="65" y="85"/>
                  </a:cxn>
                  <a:cxn ang="0">
                    <a:pos x="60" y="93"/>
                  </a:cxn>
                  <a:cxn ang="0">
                    <a:pos x="70" y="100"/>
                  </a:cxn>
                  <a:cxn ang="0">
                    <a:pos x="66" y="108"/>
                  </a:cxn>
                  <a:cxn ang="0">
                    <a:pos x="75" y="108"/>
                  </a:cxn>
                </a:cxnLst>
                <a:rect l="0" t="0" r="r" b="b"/>
                <a:pathLst>
                  <a:path w="101" h="136">
                    <a:moveTo>
                      <a:pt x="75" y="108"/>
                    </a:moveTo>
                    <a:lnTo>
                      <a:pt x="83" y="98"/>
                    </a:lnTo>
                    <a:lnTo>
                      <a:pt x="80" y="85"/>
                    </a:lnTo>
                    <a:lnTo>
                      <a:pt x="88" y="85"/>
                    </a:lnTo>
                    <a:lnTo>
                      <a:pt x="88" y="98"/>
                    </a:lnTo>
                    <a:lnTo>
                      <a:pt x="100" y="105"/>
                    </a:lnTo>
                    <a:lnTo>
                      <a:pt x="97" y="121"/>
                    </a:lnTo>
                    <a:lnTo>
                      <a:pt x="92" y="130"/>
                    </a:lnTo>
                    <a:lnTo>
                      <a:pt x="83" y="125"/>
                    </a:lnTo>
                    <a:lnTo>
                      <a:pt x="75" y="130"/>
                    </a:lnTo>
                    <a:lnTo>
                      <a:pt x="66" y="130"/>
                    </a:lnTo>
                    <a:lnTo>
                      <a:pt x="55" y="135"/>
                    </a:lnTo>
                    <a:lnTo>
                      <a:pt x="40" y="135"/>
                    </a:lnTo>
                    <a:lnTo>
                      <a:pt x="50" y="125"/>
                    </a:lnTo>
                    <a:lnTo>
                      <a:pt x="43" y="121"/>
                    </a:lnTo>
                    <a:lnTo>
                      <a:pt x="53" y="116"/>
                    </a:lnTo>
                    <a:lnTo>
                      <a:pt x="46" y="110"/>
                    </a:lnTo>
                    <a:lnTo>
                      <a:pt x="33" y="110"/>
                    </a:lnTo>
                    <a:lnTo>
                      <a:pt x="21" y="108"/>
                    </a:lnTo>
                    <a:lnTo>
                      <a:pt x="17" y="100"/>
                    </a:lnTo>
                    <a:lnTo>
                      <a:pt x="6" y="100"/>
                    </a:lnTo>
                    <a:lnTo>
                      <a:pt x="0" y="80"/>
                    </a:lnTo>
                    <a:lnTo>
                      <a:pt x="10" y="46"/>
                    </a:lnTo>
                    <a:lnTo>
                      <a:pt x="17" y="41"/>
                    </a:lnTo>
                    <a:lnTo>
                      <a:pt x="15" y="21"/>
                    </a:lnTo>
                    <a:lnTo>
                      <a:pt x="23" y="17"/>
                    </a:lnTo>
                    <a:lnTo>
                      <a:pt x="33" y="12"/>
                    </a:lnTo>
                    <a:lnTo>
                      <a:pt x="33" y="1"/>
                    </a:lnTo>
                    <a:lnTo>
                      <a:pt x="43" y="0"/>
                    </a:lnTo>
                    <a:lnTo>
                      <a:pt x="41" y="6"/>
                    </a:lnTo>
                    <a:lnTo>
                      <a:pt x="43" y="15"/>
                    </a:lnTo>
                    <a:lnTo>
                      <a:pt x="48" y="3"/>
                    </a:lnTo>
                    <a:lnTo>
                      <a:pt x="53" y="12"/>
                    </a:lnTo>
                    <a:lnTo>
                      <a:pt x="46" y="25"/>
                    </a:lnTo>
                    <a:lnTo>
                      <a:pt x="60" y="26"/>
                    </a:lnTo>
                    <a:lnTo>
                      <a:pt x="53" y="32"/>
                    </a:lnTo>
                    <a:lnTo>
                      <a:pt x="55" y="50"/>
                    </a:lnTo>
                    <a:lnTo>
                      <a:pt x="50" y="55"/>
                    </a:lnTo>
                    <a:lnTo>
                      <a:pt x="55" y="70"/>
                    </a:lnTo>
                    <a:lnTo>
                      <a:pt x="61" y="75"/>
                    </a:lnTo>
                    <a:lnTo>
                      <a:pt x="65" y="85"/>
                    </a:lnTo>
                    <a:lnTo>
                      <a:pt x="60" y="93"/>
                    </a:lnTo>
                    <a:lnTo>
                      <a:pt x="70" y="100"/>
                    </a:lnTo>
                    <a:lnTo>
                      <a:pt x="66" y="108"/>
                    </a:lnTo>
                    <a:lnTo>
                      <a:pt x="75" y="108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0" name="Freeform 229"/>
              <p:cNvSpPr>
                <a:spLocks/>
              </p:cNvSpPr>
              <p:nvPr/>
            </p:nvSpPr>
            <p:spPr bwMode="auto">
              <a:xfrm>
                <a:off x="2863943" y="2515206"/>
                <a:ext cx="37052" cy="45928"/>
              </a:xfrm>
              <a:custGeom>
                <a:avLst/>
                <a:gdLst/>
                <a:ahLst/>
                <a:cxnLst>
                  <a:cxn ang="0">
                    <a:pos x="42" y="27"/>
                  </a:cxn>
                  <a:cxn ang="0">
                    <a:pos x="42" y="20"/>
                  </a:cxn>
                  <a:cxn ang="0">
                    <a:pos x="34" y="18"/>
                  </a:cxn>
                  <a:cxn ang="0">
                    <a:pos x="32" y="8"/>
                  </a:cxn>
                  <a:cxn ang="0">
                    <a:pos x="13" y="0"/>
                  </a:cxn>
                  <a:cxn ang="0">
                    <a:pos x="1" y="6"/>
                  </a:cxn>
                  <a:cxn ang="0">
                    <a:pos x="0" y="20"/>
                  </a:cxn>
                  <a:cxn ang="0">
                    <a:pos x="5" y="28"/>
                  </a:cxn>
                  <a:cxn ang="0">
                    <a:pos x="6" y="38"/>
                  </a:cxn>
                  <a:cxn ang="0">
                    <a:pos x="13" y="50"/>
                  </a:cxn>
                  <a:cxn ang="0">
                    <a:pos x="21" y="43"/>
                  </a:cxn>
                  <a:cxn ang="0">
                    <a:pos x="32" y="42"/>
                  </a:cxn>
                  <a:cxn ang="0">
                    <a:pos x="42" y="27"/>
                  </a:cxn>
                </a:cxnLst>
                <a:rect l="0" t="0" r="r" b="b"/>
                <a:pathLst>
                  <a:path w="43" h="51">
                    <a:moveTo>
                      <a:pt x="42" y="27"/>
                    </a:moveTo>
                    <a:lnTo>
                      <a:pt x="42" y="20"/>
                    </a:lnTo>
                    <a:lnTo>
                      <a:pt x="34" y="18"/>
                    </a:lnTo>
                    <a:lnTo>
                      <a:pt x="32" y="8"/>
                    </a:lnTo>
                    <a:lnTo>
                      <a:pt x="13" y="0"/>
                    </a:lnTo>
                    <a:lnTo>
                      <a:pt x="1" y="6"/>
                    </a:lnTo>
                    <a:lnTo>
                      <a:pt x="0" y="20"/>
                    </a:lnTo>
                    <a:lnTo>
                      <a:pt x="5" y="28"/>
                    </a:lnTo>
                    <a:lnTo>
                      <a:pt x="6" y="38"/>
                    </a:lnTo>
                    <a:lnTo>
                      <a:pt x="13" y="50"/>
                    </a:lnTo>
                    <a:lnTo>
                      <a:pt x="21" y="43"/>
                    </a:lnTo>
                    <a:lnTo>
                      <a:pt x="32" y="42"/>
                    </a:lnTo>
                    <a:lnTo>
                      <a:pt x="42" y="27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2750202" y="2418846"/>
                <a:ext cx="170612" cy="103565"/>
              </a:xfrm>
              <a:custGeom>
                <a:avLst/>
                <a:gdLst/>
                <a:ahLst/>
                <a:cxnLst>
                  <a:cxn ang="0">
                    <a:pos x="91" y="17"/>
                  </a:cxn>
                  <a:cxn ang="0">
                    <a:pos x="76" y="19"/>
                  </a:cxn>
                  <a:cxn ang="0">
                    <a:pos x="75" y="25"/>
                  </a:cxn>
                  <a:cxn ang="0">
                    <a:pos x="82" y="39"/>
                  </a:cxn>
                  <a:cxn ang="0">
                    <a:pos x="89" y="60"/>
                  </a:cxn>
                  <a:cxn ang="0">
                    <a:pos x="94" y="63"/>
                  </a:cxn>
                  <a:cxn ang="0">
                    <a:pos x="102" y="71"/>
                  </a:cxn>
                  <a:cxn ang="0">
                    <a:pos x="106" y="83"/>
                  </a:cxn>
                  <a:cxn ang="0">
                    <a:pos x="113" y="90"/>
                  </a:cxn>
                  <a:cxn ang="0">
                    <a:pos x="114" y="98"/>
                  </a:cxn>
                  <a:cxn ang="0">
                    <a:pos x="106" y="107"/>
                  </a:cxn>
                  <a:cxn ang="0">
                    <a:pos x="93" y="114"/>
                  </a:cxn>
                  <a:cxn ang="0">
                    <a:pos x="71" y="109"/>
                  </a:cxn>
                  <a:cxn ang="0">
                    <a:pos x="63" y="107"/>
                  </a:cxn>
                  <a:cxn ang="0">
                    <a:pos x="53" y="93"/>
                  </a:cxn>
                  <a:cxn ang="0">
                    <a:pos x="50" y="87"/>
                  </a:cxn>
                  <a:cxn ang="0">
                    <a:pos x="46" y="75"/>
                  </a:cxn>
                  <a:cxn ang="0">
                    <a:pos x="37" y="71"/>
                  </a:cxn>
                  <a:cxn ang="0">
                    <a:pos x="26" y="69"/>
                  </a:cxn>
                  <a:cxn ang="0">
                    <a:pos x="30" y="75"/>
                  </a:cxn>
                  <a:cxn ang="0">
                    <a:pos x="35" y="87"/>
                  </a:cxn>
                  <a:cxn ang="0">
                    <a:pos x="37" y="100"/>
                  </a:cxn>
                  <a:cxn ang="0">
                    <a:pos x="28" y="100"/>
                  </a:cxn>
                  <a:cxn ang="0">
                    <a:pos x="21" y="90"/>
                  </a:cxn>
                  <a:cxn ang="0">
                    <a:pos x="15" y="80"/>
                  </a:cxn>
                  <a:cxn ang="0">
                    <a:pos x="10" y="93"/>
                  </a:cxn>
                  <a:cxn ang="0">
                    <a:pos x="1" y="90"/>
                  </a:cxn>
                  <a:cxn ang="0">
                    <a:pos x="0" y="78"/>
                  </a:cxn>
                  <a:cxn ang="0">
                    <a:pos x="10" y="63"/>
                  </a:cxn>
                  <a:cxn ang="0">
                    <a:pos x="26" y="43"/>
                  </a:cxn>
                  <a:cxn ang="0">
                    <a:pos x="44" y="29"/>
                  </a:cxn>
                  <a:cxn ang="0">
                    <a:pos x="53" y="17"/>
                  </a:cxn>
                  <a:cxn ang="0">
                    <a:pos x="58" y="8"/>
                  </a:cxn>
                  <a:cxn ang="0">
                    <a:pos x="93" y="0"/>
                  </a:cxn>
                  <a:cxn ang="0">
                    <a:pos x="147" y="19"/>
                  </a:cxn>
                  <a:cxn ang="0">
                    <a:pos x="172" y="39"/>
                  </a:cxn>
                  <a:cxn ang="0">
                    <a:pos x="197" y="43"/>
                  </a:cxn>
                  <a:cxn ang="0">
                    <a:pos x="189" y="49"/>
                  </a:cxn>
                  <a:cxn ang="0">
                    <a:pos x="183" y="60"/>
                  </a:cxn>
                  <a:cxn ang="0">
                    <a:pos x="162" y="69"/>
                  </a:cxn>
                  <a:cxn ang="0">
                    <a:pos x="152" y="83"/>
                  </a:cxn>
                  <a:cxn ang="0">
                    <a:pos x="158" y="98"/>
                  </a:cxn>
                  <a:cxn ang="0">
                    <a:pos x="151" y="95"/>
                  </a:cxn>
                  <a:cxn ang="0">
                    <a:pos x="145" y="100"/>
                  </a:cxn>
                  <a:cxn ang="0">
                    <a:pos x="136" y="95"/>
                  </a:cxn>
                  <a:cxn ang="0">
                    <a:pos x="139" y="90"/>
                  </a:cxn>
                  <a:cxn ang="0">
                    <a:pos x="120" y="78"/>
                  </a:cxn>
                  <a:cxn ang="0">
                    <a:pos x="107" y="60"/>
                  </a:cxn>
                  <a:cxn ang="0">
                    <a:pos x="101" y="51"/>
                  </a:cxn>
                  <a:cxn ang="0">
                    <a:pos x="101" y="25"/>
                  </a:cxn>
                  <a:cxn ang="0">
                    <a:pos x="91" y="17"/>
                  </a:cxn>
                </a:cxnLst>
                <a:rect l="0" t="0" r="r" b="b"/>
                <a:pathLst>
                  <a:path w="198" h="115">
                    <a:moveTo>
                      <a:pt x="91" y="17"/>
                    </a:moveTo>
                    <a:lnTo>
                      <a:pt x="76" y="19"/>
                    </a:lnTo>
                    <a:lnTo>
                      <a:pt x="75" y="25"/>
                    </a:lnTo>
                    <a:lnTo>
                      <a:pt x="82" y="39"/>
                    </a:lnTo>
                    <a:lnTo>
                      <a:pt x="89" y="60"/>
                    </a:lnTo>
                    <a:lnTo>
                      <a:pt x="94" y="63"/>
                    </a:lnTo>
                    <a:lnTo>
                      <a:pt x="102" y="71"/>
                    </a:lnTo>
                    <a:lnTo>
                      <a:pt x="106" y="83"/>
                    </a:lnTo>
                    <a:lnTo>
                      <a:pt x="113" y="90"/>
                    </a:lnTo>
                    <a:lnTo>
                      <a:pt x="114" y="98"/>
                    </a:lnTo>
                    <a:lnTo>
                      <a:pt x="106" y="107"/>
                    </a:lnTo>
                    <a:lnTo>
                      <a:pt x="93" y="114"/>
                    </a:lnTo>
                    <a:lnTo>
                      <a:pt x="71" y="109"/>
                    </a:lnTo>
                    <a:lnTo>
                      <a:pt x="63" y="107"/>
                    </a:lnTo>
                    <a:lnTo>
                      <a:pt x="53" y="93"/>
                    </a:lnTo>
                    <a:lnTo>
                      <a:pt x="50" y="87"/>
                    </a:lnTo>
                    <a:lnTo>
                      <a:pt x="46" y="75"/>
                    </a:lnTo>
                    <a:lnTo>
                      <a:pt x="37" y="71"/>
                    </a:lnTo>
                    <a:lnTo>
                      <a:pt x="26" y="69"/>
                    </a:lnTo>
                    <a:lnTo>
                      <a:pt x="30" y="75"/>
                    </a:lnTo>
                    <a:lnTo>
                      <a:pt x="35" y="87"/>
                    </a:lnTo>
                    <a:lnTo>
                      <a:pt x="37" y="100"/>
                    </a:lnTo>
                    <a:lnTo>
                      <a:pt x="28" y="100"/>
                    </a:lnTo>
                    <a:lnTo>
                      <a:pt x="21" y="90"/>
                    </a:lnTo>
                    <a:lnTo>
                      <a:pt x="15" y="80"/>
                    </a:lnTo>
                    <a:lnTo>
                      <a:pt x="10" y="93"/>
                    </a:lnTo>
                    <a:lnTo>
                      <a:pt x="1" y="90"/>
                    </a:lnTo>
                    <a:lnTo>
                      <a:pt x="0" y="78"/>
                    </a:lnTo>
                    <a:lnTo>
                      <a:pt x="10" y="63"/>
                    </a:lnTo>
                    <a:lnTo>
                      <a:pt x="26" y="43"/>
                    </a:lnTo>
                    <a:lnTo>
                      <a:pt x="44" y="29"/>
                    </a:lnTo>
                    <a:lnTo>
                      <a:pt x="53" y="17"/>
                    </a:lnTo>
                    <a:lnTo>
                      <a:pt x="58" y="8"/>
                    </a:lnTo>
                    <a:lnTo>
                      <a:pt x="93" y="0"/>
                    </a:lnTo>
                    <a:lnTo>
                      <a:pt x="147" y="19"/>
                    </a:lnTo>
                    <a:lnTo>
                      <a:pt x="172" y="39"/>
                    </a:lnTo>
                    <a:lnTo>
                      <a:pt x="197" y="43"/>
                    </a:lnTo>
                    <a:lnTo>
                      <a:pt x="189" y="49"/>
                    </a:lnTo>
                    <a:lnTo>
                      <a:pt x="183" y="60"/>
                    </a:lnTo>
                    <a:lnTo>
                      <a:pt x="162" y="69"/>
                    </a:lnTo>
                    <a:lnTo>
                      <a:pt x="152" y="83"/>
                    </a:lnTo>
                    <a:lnTo>
                      <a:pt x="158" y="98"/>
                    </a:lnTo>
                    <a:lnTo>
                      <a:pt x="151" y="95"/>
                    </a:lnTo>
                    <a:lnTo>
                      <a:pt x="145" y="100"/>
                    </a:lnTo>
                    <a:lnTo>
                      <a:pt x="136" y="95"/>
                    </a:lnTo>
                    <a:lnTo>
                      <a:pt x="139" y="90"/>
                    </a:lnTo>
                    <a:lnTo>
                      <a:pt x="120" y="78"/>
                    </a:lnTo>
                    <a:lnTo>
                      <a:pt x="107" y="60"/>
                    </a:lnTo>
                    <a:lnTo>
                      <a:pt x="101" y="51"/>
                    </a:lnTo>
                    <a:lnTo>
                      <a:pt x="101" y="25"/>
                    </a:lnTo>
                    <a:lnTo>
                      <a:pt x="91" y="17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2869974" y="2571942"/>
                <a:ext cx="30159" cy="29719"/>
              </a:xfrm>
              <a:custGeom>
                <a:avLst/>
                <a:gdLst/>
                <a:ahLst/>
                <a:cxnLst>
                  <a:cxn ang="0">
                    <a:pos x="34" y="9"/>
                  </a:cxn>
                  <a:cxn ang="0">
                    <a:pos x="29" y="22"/>
                  </a:cxn>
                  <a:cxn ang="0">
                    <a:pos x="18" y="32"/>
                  </a:cxn>
                  <a:cxn ang="0">
                    <a:pos x="14" y="21"/>
                  </a:cxn>
                  <a:cxn ang="0">
                    <a:pos x="3" y="13"/>
                  </a:cxn>
                  <a:cxn ang="0">
                    <a:pos x="0" y="8"/>
                  </a:cxn>
                  <a:cxn ang="0">
                    <a:pos x="8" y="1"/>
                  </a:cxn>
                  <a:cxn ang="0">
                    <a:pos x="1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34" y="9"/>
                  </a:cxn>
                </a:cxnLst>
                <a:rect l="0" t="0" r="r" b="b"/>
                <a:pathLst>
                  <a:path w="35" h="33">
                    <a:moveTo>
                      <a:pt x="34" y="9"/>
                    </a:moveTo>
                    <a:lnTo>
                      <a:pt x="29" y="22"/>
                    </a:lnTo>
                    <a:lnTo>
                      <a:pt x="18" y="32"/>
                    </a:lnTo>
                    <a:lnTo>
                      <a:pt x="14" y="21"/>
                    </a:lnTo>
                    <a:lnTo>
                      <a:pt x="3" y="13"/>
                    </a:lnTo>
                    <a:lnTo>
                      <a:pt x="0" y="8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34" y="9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2933739" y="2483686"/>
                <a:ext cx="1126214" cy="295385"/>
              </a:xfrm>
              <a:custGeom>
                <a:avLst/>
                <a:gdLst/>
                <a:ahLst/>
                <a:cxnLst>
                  <a:cxn ang="0">
                    <a:pos x="110" y="159"/>
                  </a:cxn>
                  <a:cxn ang="0">
                    <a:pos x="146" y="161"/>
                  </a:cxn>
                  <a:cxn ang="0">
                    <a:pos x="145" y="121"/>
                  </a:cxn>
                  <a:cxn ang="0">
                    <a:pos x="137" y="91"/>
                  </a:cxn>
                  <a:cxn ang="0">
                    <a:pos x="123" y="71"/>
                  </a:cxn>
                  <a:cxn ang="0">
                    <a:pos x="99" y="53"/>
                  </a:cxn>
                  <a:cxn ang="0">
                    <a:pos x="160" y="71"/>
                  </a:cxn>
                  <a:cxn ang="0">
                    <a:pos x="182" y="48"/>
                  </a:cxn>
                  <a:cxn ang="0">
                    <a:pos x="160" y="15"/>
                  </a:cxn>
                  <a:cxn ang="0">
                    <a:pos x="328" y="1"/>
                  </a:cxn>
                  <a:cxn ang="0">
                    <a:pos x="1263" y="0"/>
                  </a:cxn>
                  <a:cxn ang="0">
                    <a:pos x="1247" y="21"/>
                  </a:cxn>
                  <a:cxn ang="0">
                    <a:pos x="1241" y="48"/>
                  </a:cxn>
                  <a:cxn ang="0">
                    <a:pos x="1259" y="68"/>
                  </a:cxn>
                  <a:cxn ang="0">
                    <a:pos x="1281" y="58"/>
                  </a:cxn>
                  <a:cxn ang="0">
                    <a:pos x="1306" y="75"/>
                  </a:cxn>
                  <a:cxn ang="0">
                    <a:pos x="1292" y="103"/>
                  </a:cxn>
                  <a:cxn ang="0">
                    <a:pos x="1281" y="126"/>
                  </a:cxn>
                  <a:cxn ang="0">
                    <a:pos x="1251" y="136"/>
                  </a:cxn>
                  <a:cxn ang="0">
                    <a:pos x="1223" y="126"/>
                  </a:cxn>
                  <a:cxn ang="0">
                    <a:pos x="1209" y="98"/>
                  </a:cxn>
                  <a:cxn ang="0">
                    <a:pos x="1191" y="116"/>
                  </a:cxn>
                  <a:cxn ang="0">
                    <a:pos x="1167" y="121"/>
                  </a:cxn>
                  <a:cxn ang="0">
                    <a:pos x="1134" y="124"/>
                  </a:cxn>
                  <a:cxn ang="0">
                    <a:pos x="1119" y="143"/>
                  </a:cxn>
                  <a:cxn ang="0">
                    <a:pos x="1072" y="151"/>
                  </a:cxn>
                  <a:cxn ang="0">
                    <a:pos x="1067" y="184"/>
                  </a:cxn>
                  <a:cxn ang="0">
                    <a:pos x="1074" y="214"/>
                  </a:cxn>
                  <a:cxn ang="0">
                    <a:pos x="1059" y="239"/>
                  </a:cxn>
                  <a:cxn ang="0">
                    <a:pos x="1076" y="264"/>
                  </a:cxn>
                  <a:cxn ang="0">
                    <a:pos x="1059" y="284"/>
                  </a:cxn>
                  <a:cxn ang="0">
                    <a:pos x="1072" y="312"/>
                  </a:cxn>
                  <a:cxn ang="0">
                    <a:pos x="1102" y="327"/>
                  </a:cxn>
                  <a:cxn ang="0">
                    <a:pos x="460" y="317"/>
                  </a:cxn>
                  <a:cxn ang="0">
                    <a:pos x="206" y="315"/>
                  </a:cxn>
                  <a:cxn ang="0">
                    <a:pos x="166" y="259"/>
                  </a:cxn>
                  <a:cxn ang="0">
                    <a:pos x="137" y="239"/>
                  </a:cxn>
                  <a:cxn ang="0">
                    <a:pos x="113" y="234"/>
                  </a:cxn>
                  <a:cxn ang="0">
                    <a:pos x="95" y="194"/>
                  </a:cxn>
                  <a:cxn ang="0">
                    <a:pos x="80" y="184"/>
                  </a:cxn>
                  <a:cxn ang="0">
                    <a:pos x="59" y="219"/>
                  </a:cxn>
                  <a:cxn ang="0">
                    <a:pos x="23" y="194"/>
                  </a:cxn>
                  <a:cxn ang="0">
                    <a:pos x="32" y="161"/>
                  </a:cxn>
                  <a:cxn ang="0">
                    <a:pos x="5" y="137"/>
                  </a:cxn>
                  <a:cxn ang="0">
                    <a:pos x="39" y="121"/>
                  </a:cxn>
                  <a:cxn ang="0">
                    <a:pos x="70" y="117"/>
                  </a:cxn>
                  <a:cxn ang="0">
                    <a:pos x="75" y="144"/>
                  </a:cxn>
                  <a:cxn ang="0">
                    <a:pos x="93" y="128"/>
                  </a:cxn>
                </a:cxnLst>
                <a:rect l="0" t="0" r="r" b="b"/>
                <a:pathLst>
                  <a:path w="1307" h="328">
                    <a:moveTo>
                      <a:pt x="100" y="136"/>
                    </a:moveTo>
                    <a:lnTo>
                      <a:pt x="105" y="148"/>
                    </a:lnTo>
                    <a:lnTo>
                      <a:pt x="110" y="159"/>
                    </a:lnTo>
                    <a:lnTo>
                      <a:pt x="117" y="164"/>
                    </a:lnTo>
                    <a:lnTo>
                      <a:pt x="128" y="168"/>
                    </a:lnTo>
                    <a:lnTo>
                      <a:pt x="146" y="161"/>
                    </a:lnTo>
                    <a:lnTo>
                      <a:pt x="146" y="148"/>
                    </a:lnTo>
                    <a:lnTo>
                      <a:pt x="146" y="131"/>
                    </a:lnTo>
                    <a:lnTo>
                      <a:pt x="145" y="121"/>
                    </a:lnTo>
                    <a:lnTo>
                      <a:pt x="146" y="111"/>
                    </a:lnTo>
                    <a:lnTo>
                      <a:pt x="145" y="101"/>
                    </a:lnTo>
                    <a:lnTo>
                      <a:pt x="137" y="91"/>
                    </a:lnTo>
                    <a:lnTo>
                      <a:pt x="137" y="83"/>
                    </a:lnTo>
                    <a:lnTo>
                      <a:pt x="132" y="75"/>
                    </a:lnTo>
                    <a:lnTo>
                      <a:pt x="123" y="71"/>
                    </a:lnTo>
                    <a:lnTo>
                      <a:pt x="115" y="63"/>
                    </a:lnTo>
                    <a:lnTo>
                      <a:pt x="103" y="63"/>
                    </a:lnTo>
                    <a:lnTo>
                      <a:pt x="99" y="53"/>
                    </a:lnTo>
                    <a:lnTo>
                      <a:pt x="106" y="59"/>
                    </a:lnTo>
                    <a:lnTo>
                      <a:pt x="139" y="63"/>
                    </a:lnTo>
                    <a:lnTo>
                      <a:pt x="160" y="71"/>
                    </a:lnTo>
                    <a:lnTo>
                      <a:pt x="172" y="68"/>
                    </a:lnTo>
                    <a:lnTo>
                      <a:pt x="177" y="63"/>
                    </a:lnTo>
                    <a:lnTo>
                      <a:pt x="182" y="48"/>
                    </a:lnTo>
                    <a:lnTo>
                      <a:pt x="175" y="30"/>
                    </a:lnTo>
                    <a:lnTo>
                      <a:pt x="172" y="21"/>
                    </a:lnTo>
                    <a:lnTo>
                      <a:pt x="160" y="15"/>
                    </a:lnTo>
                    <a:lnTo>
                      <a:pt x="146" y="0"/>
                    </a:lnTo>
                    <a:lnTo>
                      <a:pt x="279" y="1"/>
                    </a:lnTo>
                    <a:lnTo>
                      <a:pt x="328" y="1"/>
                    </a:lnTo>
                    <a:lnTo>
                      <a:pt x="377" y="1"/>
                    </a:lnTo>
                    <a:lnTo>
                      <a:pt x="622" y="1"/>
                    </a:lnTo>
                    <a:lnTo>
                      <a:pt x="1263" y="0"/>
                    </a:lnTo>
                    <a:lnTo>
                      <a:pt x="1264" y="1"/>
                    </a:lnTo>
                    <a:lnTo>
                      <a:pt x="1251" y="13"/>
                    </a:lnTo>
                    <a:lnTo>
                      <a:pt x="1247" y="21"/>
                    </a:lnTo>
                    <a:lnTo>
                      <a:pt x="1241" y="28"/>
                    </a:lnTo>
                    <a:lnTo>
                      <a:pt x="1243" y="35"/>
                    </a:lnTo>
                    <a:lnTo>
                      <a:pt x="1241" y="48"/>
                    </a:lnTo>
                    <a:lnTo>
                      <a:pt x="1249" y="53"/>
                    </a:lnTo>
                    <a:lnTo>
                      <a:pt x="1254" y="59"/>
                    </a:lnTo>
                    <a:lnTo>
                      <a:pt x="1259" y="68"/>
                    </a:lnTo>
                    <a:lnTo>
                      <a:pt x="1269" y="71"/>
                    </a:lnTo>
                    <a:lnTo>
                      <a:pt x="1274" y="68"/>
                    </a:lnTo>
                    <a:lnTo>
                      <a:pt x="1281" y="58"/>
                    </a:lnTo>
                    <a:lnTo>
                      <a:pt x="1292" y="59"/>
                    </a:lnTo>
                    <a:lnTo>
                      <a:pt x="1298" y="68"/>
                    </a:lnTo>
                    <a:lnTo>
                      <a:pt x="1306" y="75"/>
                    </a:lnTo>
                    <a:lnTo>
                      <a:pt x="1303" y="83"/>
                    </a:lnTo>
                    <a:lnTo>
                      <a:pt x="1298" y="91"/>
                    </a:lnTo>
                    <a:lnTo>
                      <a:pt x="1292" y="103"/>
                    </a:lnTo>
                    <a:lnTo>
                      <a:pt x="1298" y="111"/>
                    </a:lnTo>
                    <a:lnTo>
                      <a:pt x="1287" y="121"/>
                    </a:lnTo>
                    <a:lnTo>
                      <a:pt x="1281" y="126"/>
                    </a:lnTo>
                    <a:lnTo>
                      <a:pt x="1267" y="126"/>
                    </a:lnTo>
                    <a:lnTo>
                      <a:pt x="1259" y="131"/>
                    </a:lnTo>
                    <a:lnTo>
                      <a:pt x="1251" y="136"/>
                    </a:lnTo>
                    <a:lnTo>
                      <a:pt x="1236" y="136"/>
                    </a:lnTo>
                    <a:lnTo>
                      <a:pt x="1231" y="128"/>
                    </a:lnTo>
                    <a:lnTo>
                      <a:pt x="1223" y="126"/>
                    </a:lnTo>
                    <a:lnTo>
                      <a:pt x="1225" y="111"/>
                    </a:lnTo>
                    <a:lnTo>
                      <a:pt x="1218" y="106"/>
                    </a:lnTo>
                    <a:lnTo>
                      <a:pt x="1209" y="98"/>
                    </a:lnTo>
                    <a:lnTo>
                      <a:pt x="1199" y="98"/>
                    </a:lnTo>
                    <a:lnTo>
                      <a:pt x="1194" y="106"/>
                    </a:lnTo>
                    <a:lnTo>
                      <a:pt x="1191" y="116"/>
                    </a:lnTo>
                    <a:lnTo>
                      <a:pt x="1179" y="110"/>
                    </a:lnTo>
                    <a:lnTo>
                      <a:pt x="1169" y="111"/>
                    </a:lnTo>
                    <a:lnTo>
                      <a:pt x="1167" y="121"/>
                    </a:lnTo>
                    <a:lnTo>
                      <a:pt x="1152" y="117"/>
                    </a:lnTo>
                    <a:lnTo>
                      <a:pt x="1139" y="116"/>
                    </a:lnTo>
                    <a:lnTo>
                      <a:pt x="1134" y="124"/>
                    </a:lnTo>
                    <a:lnTo>
                      <a:pt x="1136" y="136"/>
                    </a:lnTo>
                    <a:lnTo>
                      <a:pt x="1129" y="143"/>
                    </a:lnTo>
                    <a:lnTo>
                      <a:pt x="1119" y="143"/>
                    </a:lnTo>
                    <a:lnTo>
                      <a:pt x="1104" y="148"/>
                    </a:lnTo>
                    <a:lnTo>
                      <a:pt x="1082" y="148"/>
                    </a:lnTo>
                    <a:lnTo>
                      <a:pt x="1072" y="151"/>
                    </a:lnTo>
                    <a:lnTo>
                      <a:pt x="1067" y="168"/>
                    </a:lnTo>
                    <a:lnTo>
                      <a:pt x="1064" y="176"/>
                    </a:lnTo>
                    <a:lnTo>
                      <a:pt x="1067" y="184"/>
                    </a:lnTo>
                    <a:lnTo>
                      <a:pt x="1078" y="194"/>
                    </a:lnTo>
                    <a:lnTo>
                      <a:pt x="1078" y="202"/>
                    </a:lnTo>
                    <a:lnTo>
                      <a:pt x="1074" y="214"/>
                    </a:lnTo>
                    <a:lnTo>
                      <a:pt x="1067" y="219"/>
                    </a:lnTo>
                    <a:lnTo>
                      <a:pt x="1064" y="228"/>
                    </a:lnTo>
                    <a:lnTo>
                      <a:pt x="1059" y="239"/>
                    </a:lnTo>
                    <a:lnTo>
                      <a:pt x="1065" y="247"/>
                    </a:lnTo>
                    <a:lnTo>
                      <a:pt x="1072" y="257"/>
                    </a:lnTo>
                    <a:lnTo>
                      <a:pt x="1076" y="264"/>
                    </a:lnTo>
                    <a:lnTo>
                      <a:pt x="1078" y="277"/>
                    </a:lnTo>
                    <a:lnTo>
                      <a:pt x="1065" y="280"/>
                    </a:lnTo>
                    <a:lnTo>
                      <a:pt x="1059" y="284"/>
                    </a:lnTo>
                    <a:lnTo>
                      <a:pt x="1059" y="294"/>
                    </a:lnTo>
                    <a:lnTo>
                      <a:pt x="1065" y="306"/>
                    </a:lnTo>
                    <a:lnTo>
                      <a:pt x="1072" y="312"/>
                    </a:lnTo>
                    <a:lnTo>
                      <a:pt x="1082" y="312"/>
                    </a:lnTo>
                    <a:lnTo>
                      <a:pt x="1089" y="317"/>
                    </a:lnTo>
                    <a:lnTo>
                      <a:pt x="1102" y="327"/>
                    </a:lnTo>
                    <a:lnTo>
                      <a:pt x="702" y="320"/>
                    </a:lnTo>
                    <a:lnTo>
                      <a:pt x="565" y="320"/>
                    </a:lnTo>
                    <a:lnTo>
                      <a:pt x="460" y="317"/>
                    </a:lnTo>
                    <a:lnTo>
                      <a:pt x="453" y="317"/>
                    </a:lnTo>
                    <a:lnTo>
                      <a:pt x="353" y="317"/>
                    </a:lnTo>
                    <a:lnTo>
                      <a:pt x="206" y="315"/>
                    </a:lnTo>
                    <a:lnTo>
                      <a:pt x="205" y="306"/>
                    </a:lnTo>
                    <a:lnTo>
                      <a:pt x="179" y="267"/>
                    </a:lnTo>
                    <a:lnTo>
                      <a:pt x="166" y="259"/>
                    </a:lnTo>
                    <a:lnTo>
                      <a:pt x="155" y="257"/>
                    </a:lnTo>
                    <a:lnTo>
                      <a:pt x="145" y="244"/>
                    </a:lnTo>
                    <a:lnTo>
                      <a:pt x="137" y="239"/>
                    </a:lnTo>
                    <a:lnTo>
                      <a:pt x="132" y="229"/>
                    </a:lnTo>
                    <a:lnTo>
                      <a:pt x="126" y="235"/>
                    </a:lnTo>
                    <a:lnTo>
                      <a:pt x="113" y="234"/>
                    </a:lnTo>
                    <a:lnTo>
                      <a:pt x="110" y="219"/>
                    </a:lnTo>
                    <a:lnTo>
                      <a:pt x="100" y="209"/>
                    </a:lnTo>
                    <a:lnTo>
                      <a:pt x="95" y="194"/>
                    </a:lnTo>
                    <a:lnTo>
                      <a:pt x="99" y="176"/>
                    </a:lnTo>
                    <a:lnTo>
                      <a:pt x="83" y="176"/>
                    </a:lnTo>
                    <a:lnTo>
                      <a:pt x="80" y="184"/>
                    </a:lnTo>
                    <a:lnTo>
                      <a:pt x="75" y="194"/>
                    </a:lnTo>
                    <a:lnTo>
                      <a:pt x="63" y="194"/>
                    </a:lnTo>
                    <a:lnTo>
                      <a:pt x="59" y="219"/>
                    </a:lnTo>
                    <a:lnTo>
                      <a:pt x="37" y="214"/>
                    </a:lnTo>
                    <a:lnTo>
                      <a:pt x="33" y="199"/>
                    </a:lnTo>
                    <a:lnTo>
                      <a:pt x="23" y="194"/>
                    </a:lnTo>
                    <a:lnTo>
                      <a:pt x="17" y="182"/>
                    </a:lnTo>
                    <a:lnTo>
                      <a:pt x="26" y="174"/>
                    </a:lnTo>
                    <a:lnTo>
                      <a:pt x="32" y="161"/>
                    </a:lnTo>
                    <a:lnTo>
                      <a:pt x="23" y="137"/>
                    </a:lnTo>
                    <a:lnTo>
                      <a:pt x="13" y="136"/>
                    </a:lnTo>
                    <a:lnTo>
                      <a:pt x="5" y="137"/>
                    </a:lnTo>
                    <a:lnTo>
                      <a:pt x="0" y="131"/>
                    </a:lnTo>
                    <a:lnTo>
                      <a:pt x="13" y="121"/>
                    </a:lnTo>
                    <a:lnTo>
                      <a:pt x="39" y="121"/>
                    </a:lnTo>
                    <a:lnTo>
                      <a:pt x="46" y="116"/>
                    </a:lnTo>
                    <a:lnTo>
                      <a:pt x="65" y="111"/>
                    </a:lnTo>
                    <a:lnTo>
                      <a:pt x="70" y="117"/>
                    </a:lnTo>
                    <a:lnTo>
                      <a:pt x="63" y="121"/>
                    </a:lnTo>
                    <a:lnTo>
                      <a:pt x="65" y="128"/>
                    </a:lnTo>
                    <a:lnTo>
                      <a:pt x="75" y="144"/>
                    </a:lnTo>
                    <a:lnTo>
                      <a:pt x="79" y="161"/>
                    </a:lnTo>
                    <a:lnTo>
                      <a:pt x="80" y="144"/>
                    </a:lnTo>
                    <a:lnTo>
                      <a:pt x="93" y="128"/>
                    </a:lnTo>
                    <a:lnTo>
                      <a:pt x="100" y="13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2963036" y="2527814"/>
                <a:ext cx="47393" cy="45928"/>
              </a:xfrm>
              <a:custGeom>
                <a:avLst/>
                <a:gdLst/>
                <a:ahLst/>
                <a:cxnLst>
                  <a:cxn ang="0">
                    <a:pos x="54" y="47"/>
                  </a:cxn>
                  <a:cxn ang="0">
                    <a:pos x="40" y="42"/>
                  </a:cxn>
                  <a:cxn ang="0">
                    <a:pos x="24" y="45"/>
                  </a:cxn>
                  <a:cxn ang="0">
                    <a:pos x="17" y="50"/>
                  </a:cxn>
                  <a:cxn ang="0">
                    <a:pos x="8" y="50"/>
                  </a:cxn>
                  <a:cxn ang="0">
                    <a:pos x="0" y="30"/>
                  </a:cxn>
                  <a:cxn ang="0">
                    <a:pos x="5" y="22"/>
                  </a:cxn>
                  <a:cxn ang="0">
                    <a:pos x="0" y="8"/>
                  </a:cxn>
                  <a:cxn ang="0">
                    <a:pos x="1" y="0"/>
                  </a:cxn>
                  <a:cxn ang="0">
                    <a:pos x="8" y="5"/>
                  </a:cxn>
                  <a:cxn ang="0">
                    <a:pos x="12" y="13"/>
                  </a:cxn>
                  <a:cxn ang="0">
                    <a:pos x="32" y="28"/>
                  </a:cxn>
                  <a:cxn ang="0">
                    <a:pos x="40" y="30"/>
                  </a:cxn>
                  <a:cxn ang="0">
                    <a:pos x="47" y="40"/>
                  </a:cxn>
                  <a:cxn ang="0">
                    <a:pos x="54" y="47"/>
                  </a:cxn>
                </a:cxnLst>
                <a:rect l="0" t="0" r="r" b="b"/>
                <a:pathLst>
                  <a:path w="55" h="51">
                    <a:moveTo>
                      <a:pt x="54" y="47"/>
                    </a:moveTo>
                    <a:lnTo>
                      <a:pt x="40" y="42"/>
                    </a:lnTo>
                    <a:lnTo>
                      <a:pt x="24" y="45"/>
                    </a:lnTo>
                    <a:lnTo>
                      <a:pt x="17" y="50"/>
                    </a:lnTo>
                    <a:lnTo>
                      <a:pt x="8" y="50"/>
                    </a:lnTo>
                    <a:lnTo>
                      <a:pt x="0" y="30"/>
                    </a:lnTo>
                    <a:lnTo>
                      <a:pt x="5" y="22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8" y="5"/>
                    </a:lnTo>
                    <a:lnTo>
                      <a:pt x="12" y="13"/>
                    </a:lnTo>
                    <a:lnTo>
                      <a:pt x="32" y="28"/>
                    </a:lnTo>
                    <a:lnTo>
                      <a:pt x="40" y="30"/>
                    </a:lnTo>
                    <a:lnTo>
                      <a:pt x="47" y="40"/>
                    </a:lnTo>
                    <a:lnTo>
                      <a:pt x="54" y="47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5" name="Freeform 234"/>
              <p:cNvSpPr>
                <a:spLocks/>
              </p:cNvSpPr>
              <p:nvPr/>
            </p:nvSpPr>
            <p:spPr bwMode="auto">
              <a:xfrm>
                <a:off x="2913059" y="2507100"/>
                <a:ext cx="43946" cy="46829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22" y="51"/>
                  </a:cxn>
                  <a:cxn ang="0">
                    <a:pos x="18" y="31"/>
                  </a:cxn>
                  <a:cxn ang="0">
                    <a:pos x="5" y="23"/>
                  </a:cxn>
                  <a:cxn ang="0">
                    <a:pos x="0" y="15"/>
                  </a:cxn>
                  <a:cxn ang="0">
                    <a:pos x="7" y="10"/>
                  </a:cxn>
                  <a:cxn ang="0">
                    <a:pos x="13" y="1"/>
                  </a:cxn>
                  <a:cxn ang="0">
                    <a:pos x="18" y="0"/>
                  </a:cxn>
                  <a:cxn ang="0">
                    <a:pos x="28" y="0"/>
                  </a:cxn>
                  <a:cxn ang="0">
                    <a:pos x="33" y="10"/>
                  </a:cxn>
                  <a:cxn ang="0">
                    <a:pos x="41" y="20"/>
                  </a:cxn>
                  <a:cxn ang="0">
                    <a:pos x="50" y="31"/>
                  </a:cxn>
                  <a:cxn ang="0">
                    <a:pos x="38" y="36"/>
                  </a:cxn>
                  <a:cxn ang="0">
                    <a:pos x="41" y="44"/>
                  </a:cxn>
                  <a:cxn ang="0">
                    <a:pos x="35" y="51"/>
                  </a:cxn>
                </a:cxnLst>
                <a:rect l="0" t="0" r="r" b="b"/>
                <a:pathLst>
                  <a:path w="51" h="52">
                    <a:moveTo>
                      <a:pt x="35" y="51"/>
                    </a:moveTo>
                    <a:lnTo>
                      <a:pt x="22" y="51"/>
                    </a:lnTo>
                    <a:lnTo>
                      <a:pt x="18" y="31"/>
                    </a:lnTo>
                    <a:lnTo>
                      <a:pt x="5" y="23"/>
                    </a:lnTo>
                    <a:lnTo>
                      <a:pt x="0" y="15"/>
                    </a:lnTo>
                    <a:lnTo>
                      <a:pt x="7" y="10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3" y="10"/>
                    </a:lnTo>
                    <a:lnTo>
                      <a:pt x="41" y="20"/>
                    </a:lnTo>
                    <a:lnTo>
                      <a:pt x="50" y="31"/>
                    </a:lnTo>
                    <a:lnTo>
                      <a:pt x="38" y="36"/>
                    </a:lnTo>
                    <a:lnTo>
                      <a:pt x="41" y="44"/>
                    </a:lnTo>
                    <a:lnTo>
                      <a:pt x="35" y="51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6" name="Freeform 235"/>
              <p:cNvSpPr>
                <a:spLocks/>
              </p:cNvSpPr>
              <p:nvPr/>
            </p:nvSpPr>
            <p:spPr bwMode="auto">
              <a:xfrm>
                <a:off x="2464124" y="4451418"/>
                <a:ext cx="53424" cy="47730"/>
              </a:xfrm>
              <a:custGeom>
                <a:avLst/>
                <a:gdLst/>
                <a:ahLst/>
                <a:cxnLst>
                  <a:cxn ang="0">
                    <a:pos x="51" y="52"/>
                  </a:cxn>
                  <a:cxn ang="0">
                    <a:pos x="42" y="49"/>
                  </a:cxn>
                  <a:cxn ang="0">
                    <a:pos x="30" y="44"/>
                  </a:cxn>
                  <a:cxn ang="0">
                    <a:pos x="23" y="33"/>
                  </a:cxn>
                  <a:cxn ang="0">
                    <a:pos x="8" y="24"/>
                  </a:cxn>
                  <a:cxn ang="0">
                    <a:pos x="0" y="22"/>
                  </a:cxn>
                  <a:cxn ang="0">
                    <a:pos x="0" y="0"/>
                  </a:cxn>
                  <a:cxn ang="0">
                    <a:pos x="13" y="5"/>
                  </a:cxn>
                  <a:cxn ang="0">
                    <a:pos x="21" y="13"/>
                  </a:cxn>
                  <a:cxn ang="0">
                    <a:pos x="36" y="28"/>
                  </a:cxn>
                  <a:cxn ang="0">
                    <a:pos x="51" y="39"/>
                  </a:cxn>
                  <a:cxn ang="0">
                    <a:pos x="61" y="44"/>
                  </a:cxn>
                  <a:cxn ang="0">
                    <a:pos x="51" y="52"/>
                  </a:cxn>
                </a:cxnLst>
                <a:rect l="0" t="0" r="r" b="b"/>
                <a:pathLst>
                  <a:path w="62" h="53">
                    <a:moveTo>
                      <a:pt x="51" y="52"/>
                    </a:moveTo>
                    <a:lnTo>
                      <a:pt x="42" y="49"/>
                    </a:lnTo>
                    <a:lnTo>
                      <a:pt x="30" y="44"/>
                    </a:lnTo>
                    <a:lnTo>
                      <a:pt x="23" y="33"/>
                    </a:lnTo>
                    <a:lnTo>
                      <a:pt x="8" y="24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3" y="5"/>
                    </a:lnTo>
                    <a:lnTo>
                      <a:pt x="21" y="13"/>
                    </a:lnTo>
                    <a:lnTo>
                      <a:pt x="36" y="28"/>
                    </a:lnTo>
                    <a:lnTo>
                      <a:pt x="51" y="39"/>
                    </a:lnTo>
                    <a:lnTo>
                      <a:pt x="61" y="44"/>
                    </a:lnTo>
                    <a:lnTo>
                      <a:pt x="51" y="52"/>
                    </a:lnTo>
                  </a:path>
                </a:pathLst>
              </a:custGeom>
              <a:solidFill>
                <a:srgbClr val="FAD62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7" name="Freeform 236"/>
              <p:cNvSpPr>
                <a:spLocks/>
              </p:cNvSpPr>
              <p:nvPr/>
            </p:nvSpPr>
            <p:spPr bwMode="auto">
              <a:xfrm>
                <a:off x="2293512" y="4294720"/>
                <a:ext cx="300726" cy="204427"/>
              </a:xfrm>
              <a:custGeom>
                <a:avLst/>
                <a:gdLst/>
                <a:ahLst/>
                <a:cxnLst>
                  <a:cxn ang="0">
                    <a:pos x="290" y="226"/>
                  </a:cxn>
                  <a:cxn ang="0">
                    <a:pos x="272" y="219"/>
                  </a:cxn>
                  <a:cxn ang="0">
                    <a:pos x="262" y="212"/>
                  </a:cxn>
                  <a:cxn ang="0">
                    <a:pos x="237" y="187"/>
                  </a:cxn>
                  <a:cxn ang="0">
                    <a:pos x="228" y="186"/>
                  </a:cxn>
                  <a:cxn ang="0">
                    <a:pos x="212" y="163"/>
                  </a:cxn>
                  <a:cxn ang="0">
                    <a:pos x="198" y="151"/>
                  </a:cxn>
                  <a:cxn ang="0">
                    <a:pos x="198" y="141"/>
                  </a:cxn>
                  <a:cxn ang="0">
                    <a:pos x="193" y="131"/>
                  </a:cxn>
                  <a:cxn ang="0">
                    <a:pos x="175" y="116"/>
                  </a:cxn>
                  <a:cxn ang="0">
                    <a:pos x="164" y="109"/>
                  </a:cxn>
                  <a:cxn ang="0">
                    <a:pos x="151" y="106"/>
                  </a:cxn>
                  <a:cxn ang="0">
                    <a:pos x="124" y="116"/>
                  </a:cxn>
                  <a:cxn ang="0">
                    <a:pos x="109" y="118"/>
                  </a:cxn>
                  <a:cxn ang="0">
                    <a:pos x="98" y="118"/>
                  </a:cxn>
                  <a:cxn ang="0">
                    <a:pos x="84" y="121"/>
                  </a:cxn>
                  <a:cxn ang="0">
                    <a:pos x="74" y="116"/>
                  </a:cxn>
                  <a:cxn ang="0">
                    <a:pos x="65" y="116"/>
                  </a:cxn>
                  <a:cxn ang="0">
                    <a:pos x="57" y="109"/>
                  </a:cxn>
                  <a:cxn ang="0">
                    <a:pos x="42" y="109"/>
                  </a:cxn>
                  <a:cxn ang="0">
                    <a:pos x="34" y="104"/>
                  </a:cxn>
                  <a:cxn ang="0">
                    <a:pos x="32" y="95"/>
                  </a:cxn>
                  <a:cxn ang="0">
                    <a:pos x="32" y="84"/>
                  </a:cxn>
                  <a:cxn ang="0">
                    <a:pos x="27" y="75"/>
                  </a:cxn>
                  <a:cxn ang="0">
                    <a:pos x="19" y="70"/>
                  </a:cxn>
                  <a:cxn ang="0">
                    <a:pos x="5" y="71"/>
                  </a:cxn>
                  <a:cxn ang="0">
                    <a:pos x="1" y="80"/>
                  </a:cxn>
                  <a:cxn ang="0">
                    <a:pos x="0" y="84"/>
                  </a:cxn>
                  <a:cxn ang="0">
                    <a:pos x="3" y="0"/>
                  </a:cxn>
                  <a:cxn ang="0">
                    <a:pos x="116" y="3"/>
                  </a:cxn>
                  <a:cxn ang="0">
                    <a:pos x="252" y="8"/>
                  </a:cxn>
                  <a:cxn ang="0">
                    <a:pos x="281" y="8"/>
                  </a:cxn>
                  <a:cxn ang="0">
                    <a:pos x="348" y="8"/>
                  </a:cxn>
                  <a:cxn ang="0">
                    <a:pos x="343" y="206"/>
                  </a:cxn>
                  <a:cxn ang="0">
                    <a:pos x="334" y="211"/>
                  </a:cxn>
                  <a:cxn ang="0">
                    <a:pos x="321" y="211"/>
                  </a:cxn>
                  <a:cxn ang="0">
                    <a:pos x="303" y="223"/>
                  </a:cxn>
                  <a:cxn ang="0">
                    <a:pos x="290" y="226"/>
                  </a:cxn>
                </a:cxnLst>
                <a:rect l="0" t="0" r="r" b="b"/>
                <a:pathLst>
                  <a:path w="349" h="227">
                    <a:moveTo>
                      <a:pt x="290" y="226"/>
                    </a:moveTo>
                    <a:lnTo>
                      <a:pt x="272" y="219"/>
                    </a:lnTo>
                    <a:lnTo>
                      <a:pt x="262" y="212"/>
                    </a:lnTo>
                    <a:lnTo>
                      <a:pt x="237" y="187"/>
                    </a:lnTo>
                    <a:lnTo>
                      <a:pt x="228" y="186"/>
                    </a:lnTo>
                    <a:lnTo>
                      <a:pt x="212" y="163"/>
                    </a:lnTo>
                    <a:lnTo>
                      <a:pt x="198" y="151"/>
                    </a:lnTo>
                    <a:lnTo>
                      <a:pt x="198" y="141"/>
                    </a:lnTo>
                    <a:lnTo>
                      <a:pt x="193" y="131"/>
                    </a:lnTo>
                    <a:lnTo>
                      <a:pt x="175" y="116"/>
                    </a:lnTo>
                    <a:lnTo>
                      <a:pt x="164" y="109"/>
                    </a:lnTo>
                    <a:lnTo>
                      <a:pt x="151" y="106"/>
                    </a:lnTo>
                    <a:lnTo>
                      <a:pt x="124" y="116"/>
                    </a:lnTo>
                    <a:lnTo>
                      <a:pt x="109" y="118"/>
                    </a:lnTo>
                    <a:lnTo>
                      <a:pt x="98" y="118"/>
                    </a:lnTo>
                    <a:lnTo>
                      <a:pt x="84" y="121"/>
                    </a:lnTo>
                    <a:lnTo>
                      <a:pt x="74" y="116"/>
                    </a:lnTo>
                    <a:lnTo>
                      <a:pt x="65" y="116"/>
                    </a:lnTo>
                    <a:lnTo>
                      <a:pt x="57" y="109"/>
                    </a:lnTo>
                    <a:lnTo>
                      <a:pt x="42" y="109"/>
                    </a:lnTo>
                    <a:lnTo>
                      <a:pt x="34" y="104"/>
                    </a:lnTo>
                    <a:lnTo>
                      <a:pt x="32" y="95"/>
                    </a:lnTo>
                    <a:lnTo>
                      <a:pt x="32" y="84"/>
                    </a:lnTo>
                    <a:lnTo>
                      <a:pt x="27" y="75"/>
                    </a:lnTo>
                    <a:lnTo>
                      <a:pt x="19" y="70"/>
                    </a:lnTo>
                    <a:lnTo>
                      <a:pt x="5" y="71"/>
                    </a:lnTo>
                    <a:lnTo>
                      <a:pt x="1" y="80"/>
                    </a:lnTo>
                    <a:lnTo>
                      <a:pt x="0" y="84"/>
                    </a:lnTo>
                    <a:lnTo>
                      <a:pt x="3" y="0"/>
                    </a:lnTo>
                    <a:lnTo>
                      <a:pt x="116" y="3"/>
                    </a:lnTo>
                    <a:lnTo>
                      <a:pt x="252" y="8"/>
                    </a:lnTo>
                    <a:lnTo>
                      <a:pt x="281" y="8"/>
                    </a:lnTo>
                    <a:lnTo>
                      <a:pt x="348" y="8"/>
                    </a:lnTo>
                    <a:lnTo>
                      <a:pt x="343" y="206"/>
                    </a:lnTo>
                    <a:lnTo>
                      <a:pt x="334" y="211"/>
                    </a:lnTo>
                    <a:lnTo>
                      <a:pt x="321" y="211"/>
                    </a:lnTo>
                    <a:lnTo>
                      <a:pt x="303" y="223"/>
                    </a:lnTo>
                    <a:lnTo>
                      <a:pt x="290" y="22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8" name="Freeform 237"/>
              <p:cNvSpPr>
                <a:spLocks/>
              </p:cNvSpPr>
              <p:nvPr/>
            </p:nvSpPr>
            <p:spPr bwMode="auto">
              <a:xfrm>
                <a:off x="2882039" y="2192804"/>
                <a:ext cx="1197733" cy="296285"/>
              </a:xfrm>
              <a:custGeom>
                <a:avLst/>
                <a:gdLst/>
                <a:ahLst/>
                <a:cxnLst>
                  <a:cxn ang="0">
                    <a:pos x="187" y="3"/>
                  </a:cxn>
                  <a:cxn ang="0">
                    <a:pos x="452" y="6"/>
                  </a:cxn>
                  <a:cxn ang="0">
                    <a:pos x="1257" y="25"/>
                  </a:cxn>
                  <a:cxn ang="0">
                    <a:pos x="1239" y="35"/>
                  </a:cxn>
                  <a:cxn ang="0">
                    <a:pos x="1255" y="53"/>
                  </a:cxn>
                  <a:cxn ang="0">
                    <a:pos x="1268" y="61"/>
                  </a:cxn>
                  <a:cxn ang="0">
                    <a:pos x="1284" y="65"/>
                  </a:cxn>
                  <a:cxn ang="0">
                    <a:pos x="1306" y="53"/>
                  </a:cxn>
                  <a:cxn ang="0">
                    <a:pos x="1322" y="72"/>
                  </a:cxn>
                  <a:cxn ang="0">
                    <a:pos x="1312" y="81"/>
                  </a:cxn>
                  <a:cxn ang="0">
                    <a:pos x="1314" y="103"/>
                  </a:cxn>
                  <a:cxn ang="0">
                    <a:pos x="1314" y="121"/>
                  </a:cxn>
                  <a:cxn ang="0">
                    <a:pos x="1324" y="133"/>
                  </a:cxn>
                  <a:cxn ang="0">
                    <a:pos x="1341" y="146"/>
                  </a:cxn>
                  <a:cxn ang="0">
                    <a:pos x="1335" y="166"/>
                  </a:cxn>
                  <a:cxn ang="0">
                    <a:pos x="1335" y="193"/>
                  </a:cxn>
                  <a:cxn ang="0">
                    <a:pos x="1337" y="214"/>
                  </a:cxn>
                  <a:cxn ang="0">
                    <a:pos x="1352" y="221"/>
                  </a:cxn>
                  <a:cxn ang="0">
                    <a:pos x="1367" y="246"/>
                  </a:cxn>
                  <a:cxn ang="0">
                    <a:pos x="1389" y="263"/>
                  </a:cxn>
                  <a:cxn ang="0">
                    <a:pos x="1372" y="271"/>
                  </a:cxn>
                  <a:cxn ang="0">
                    <a:pos x="1367" y="291"/>
                  </a:cxn>
                  <a:cxn ang="0">
                    <a:pos x="1350" y="300"/>
                  </a:cxn>
                  <a:cxn ang="0">
                    <a:pos x="1344" y="318"/>
                  </a:cxn>
                  <a:cxn ang="0">
                    <a:pos x="1324" y="323"/>
                  </a:cxn>
                  <a:cxn ang="0">
                    <a:pos x="437" y="328"/>
                  </a:cxn>
                  <a:cxn ang="0">
                    <a:pos x="339" y="328"/>
                  </a:cxn>
                  <a:cxn ang="0">
                    <a:pos x="212" y="300"/>
                  </a:cxn>
                  <a:cxn ang="0">
                    <a:pos x="210" y="278"/>
                  </a:cxn>
                  <a:cxn ang="0">
                    <a:pos x="199" y="258"/>
                  </a:cxn>
                  <a:cxn ang="0">
                    <a:pos x="214" y="234"/>
                  </a:cxn>
                  <a:cxn ang="0">
                    <a:pos x="199" y="220"/>
                  </a:cxn>
                  <a:cxn ang="0">
                    <a:pos x="165" y="201"/>
                  </a:cxn>
                  <a:cxn ang="0">
                    <a:pos x="143" y="216"/>
                  </a:cxn>
                  <a:cxn ang="0">
                    <a:pos x="119" y="240"/>
                  </a:cxn>
                  <a:cxn ang="0">
                    <a:pos x="105" y="245"/>
                  </a:cxn>
                  <a:cxn ang="0">
                    <a:pos x="105" y="221"/>
                  </a:cxn>
                  <a:cxn ang="0">
                    <a:pos x="117" y="196"/>
                  </a:cxn>
                  <a:cxn ang="0">
                    <a:pos x="105" y="186"/>
                  </a:cxn>
                  <a:cxn ang="0">
                    <a:pos x="83" y="180"/>
                  </a:cxn>
                  <a:cxn ang="0">
                    <a:pos x="73" y="196"/>
                  </a:cxn>
                  <a:cxn ang="0">
                    <a:pos x="66" y="166"/>
                  </a:cxn>
                  <a:cxn ang="0">
                    <a:pos x="63" y="143"/>
                  </a:cxn>
                  <a:cxn ang="0">
                    <a:pos x="45" y="126"/>
                  </a:cxn>
                  <a:cxn ang="0">
                    <a:pos x="19" y="106"/>
                  </a:cxn>
                  <a:cxn ang="0">
                    <a:pos x="32" y="88"/>
                  </a:cxn>
                  <a:cxn ang="0">
                    <a:pos x="46" y="73"/>
                  </a:cxn>
                  <a:cxn ang="0">
                    <a:pos x="35" y="58"/>
                  </a:cxn>
                  <a:cxn ang="0">
                    <a:pos x="19" y="61"/>
                  </a:cxn>
                  <a:cxn ang="0">
                    <a:pos x="0" y="45"/>
                  </a:cxn>
                  <a:cxn ang="0">
                    <a:pos x="10" y="30"/>
                  </a:cxn>
                  <a:cxn ang="0">
                    <a:pos x="30" y="6"/>
                  </a:cxn>
                  <a:cxn ang="0">
                    <a:pos x="41" y="0"/>
                  </a:cxn>
                </a:cxnLst>
                <a:rect l="0" t="0" r="r" b="b"/>
                <a:pathLst>
                  <a:path w="1390" h="329">
                    <a:moveTo>
                      <a:pt x="41" y="0"/>
                    </a:moveTo>
                    <a:lnTo>
                      <a:pt x="187" y="3"/>
                    </a:lnTo>
                    <a:lnTo>
                      <a:pt x="274" y="3"/>
                    </a:lnTo>
                    <a:lnTo>
                      <a:pt x="452" y="6"/>
                    </a:lnTo>
                    <a:lnTo>
                      <a:pt x="1260" y="15"/>
                    </a:lnTo>
                    <a:lnTo>
                      <a:pt x="1257" y="25"/>
                    </a:lnTo>
                    <a:lnTo>
                      <a:pt x="1254" y="33"/>
                    </a:lnTo>
                    <a:lnTo>
                      <a:pt x="1239" y="35"/>
                    </a:lnTo>
                    <a:lnTo>
                      <a:pt x="1244" y="48"/>
                    </a:lnTo>
                    <a:lnTo>
                      <a:pt x="1255" y="53"/>
                    </a:lnTo>
                    <a:lnTo>
                      <a:pt x="1260" y="58"/>
                    </a:lnTo>
                    <a:lnTo>
                      <a:pt x="1268" y="61"/>
                    </a:lnTo>
                    <a:lnTo>
                      <a:pt x="1277" y="72"/>
                    </a:lnTo>
                    <a:lnTo>
                      <a:pt x="1284" y="65"/>
                    </a:lnTo>
                    <a:lnTo>
                      <a:pt x="1294" y="58"/>
                    </a:lnTo>
                    <a:lnTo>
                      <a:pt x="1306" y="53"/>
                    </a:lnTo>
                    <a:lnTo>
                      <a:pt x="1314" y="58"/>
                    </a:lnTo>
                    <a:lnTo>
                      <a:pt x="1322" y="72"/>
                    </a:lnTo>
                    <a:lnTo>
                      <a:pt x="1319" y="81"/>
                    </a:lnTo>
                    <a:lnTo>
                      <a:pt x="1312" y="81"/>
                    </a:lnTo>
                    <a:lnTo>
                      <a:pt x="1314" y="95"/>
                    </a:lnTo>
                    <a:lnTo>
                      <a:pt x="1314" y="103"/>
                    </a:lnTo>
                    <a:lnTo>
                      <a:pt x="1315" y="112"/>
                    </a:lnTo>
                    <a:lnTo>
                      <a:pt x="1314" y="121"/>
                    </a:lnTo>
                    <a:lnTo>
                      <a:pt x="1317" y="128"/>
                    </a:lnTo>
                    <a:lnTo>
                      <a:pt x="1324" y="133"/>
                    </a:lnTo>
                    <a:lnTo>
                      <a:pt x="1335" y="138"/>
                    </a:lnTo>
                    <a:lnTo>
                      <a:pt x="1341" y="146"/>
                    </a:lnTo>
                    <a:lnTo>
                      <a:pt x="1335" y="153"/>
                    </a:lnTo>
                    <a:lnTo>
                      <a:pt x="1335" y="166"/>
                    </a:lnTo>
                    <a:lnTo>
                      <a:pt x="1330" y="183"/>
                    </a:lnTo>
                    <a:lnTo>
                      <a:pt x="1335" y="193"/>
                    </a:lnTo>
                    <a:lnTo>
                      <a:pt x="1337" y="201"/>
                    </a:lnTo>
                    <a:lnTo>
                      <a:pt x="1337" y="214"/>
                    </a:lnTo>
                    <a:lnTo>
                      <a:pt x="1344" y="220"/>
                    </a:lnTo>
                    <a:lnTo>
                      <a:pt x="1352" y="221"/>
                    </a:lnTo>
                    <a:lnTo>
                      <a:pt x="1362" y="241"/>
                    </a:lnTo>
                    <a:lnTo>
                      <a:pt x="1367" y="246"/>
                    </a:lnTo>
                    <a:lnTo>
                      <a:pt x="1375" y="254"/>
                    </a:lnTo>
                    <a:lnTo>
                      <a:pt x="1389" y="263"/>
                    </a:lnTo>
                    <a:lnTo>
                      <a:pt x="1377" y="265"/>
                    </a:lnTo>
                    <a:lnTo>
                      <a:pt x="1372" y="271"/>
                    </a:lnTo>
                    <a:lnTo>
                      <a:pt x="1374" y="283"/>
                    </a:lnTo>
                    <a:lnTo>
                      <a:pt x="1367" y="291"/>
                    </a:lnTo>
                    <a:lnTo>
                      <a:pt x="1355" y="291"/>
                    </a:lnTo>
                    <a:lnTo>
                      <a:pt x="1350" y="300"/>
                    </a:lnTo>
                    <a:lnTo>
                      <a:pt x="1347" y="311"/>
                    </a:lnTo>
                    <a:lnTo>
                      <a:pt x="1344" y="318"/>
                    </a:lnTo>
                    <a:lnTo>
                      <a:pt x="1332" y="320"/>
                    </a:lnTo>
                    <a:lnTo>
                      <a:pt x="1324" y="323"/>
                    </a:lnTo>
                    <a:lnTo>
                      <a:pt x="683" y="328"/>
                    </a:lnTo>
                    <a:lnTo>
                      <a:pt x="437" y="328"/>
                    </a:lnTo>
                    <a:lnTo>
                      <a:pt x="389" y="328"/>
                    </a:lnTo>
                    <a:lnTo>
                      <a:pt x="339" y="328"/>
                    </a:lnTo>
                    <a:lnTo>
                      <a:pt x="202" y="306"/>
                    </a:lnTo>
                    <a:lnTo>
                      <a:pt x="212" y="300"/>
                    </a:lnTo>
                    <a:lnTo>
                      <a:pt x="214" y="288"/>
                    </a:lnTo>
                    <a:lnTo>
                      <a:pt x="210" y="278"/>
                    </a:lnTo>
                    <a:lnTo>
                      <a:pt x="199" y="268"/>
                    </a:lnTo>
                    <a:lnTo>
                      <a:pt x="199" y="258"/>
                    </a:lnTo>
                    <a:lnTo>
                      <a:pt x="208" y="246"/>
                    </a:lnTo>
                    <a:lnTo>
                      <a:pt x="214" y="234"/>
                    </a:lnTo>
                    <a:lnTo>
                      <a:pt x="212" y="220"/>
                    </a:lnTo>
                    <a:lnTo>
                      <a:pt x="199" y="220"/>
                    </a:lnTo>
                    <a:lnTo>
                      <a:pt x="188" y="208"/>
                    </a:lnTo>
                    <a:lnTo>
                      <a:pt x="165" y="201"/>
                    </a:lnTo>
                    <a:lnTo>
                      <a:pt x="148" y="205"/>
                    </a:lnTo>
                    <a:lnTo>
                      <a:pt x="143" y="216"/>
                    </a:lnTo>
                    <a:lnTo>
                      <a:pt x="135" y="220"/>
                    </a:lnTo>
                    <a:lnTo>
                      <a:pt x="119" y="240"/>
                    </a:lnTo>
                    <a:lnTo>
                      <a:pt x="112" y="254"/>
                    </a:lnTo>
                    <a:lnTo>
                      <a:pt x="105" y="245"/>
                    </a:lnTo>
                    <a:lnTo>
                      <a:pt x="95" y="236"/>
                    </a:lnTo>
                    <a:lnTo>
                      <a:pt x="105" y="221"/>
                    </a:lnTo>
                    <a:lnTo>
                      <a:pt x="113" y="216"/>
                    </a:lnTo>
                    <a:lnTo>
                      <a:pt x="117" y="196"/>
                    </a:lnTo>
                    <a:lnTo>
                      <a:pt x="110" y="193"/>
                    </a:lnTo>
                    <a:lnTo>
                      <a:pt x="105" y="186"/>
                    </a:lnTo>
                    <a:lnTo>
                      <a:pt x="95" y="183"/>
                    </a:lnTo>
                    <a:lnTo>
                      <a:pt x="83" y="180"/>
                    </a:lnTo>
                    <a:lnTo>
                      <a:pt x="83" y="196"/>
                    </a:lnTo>
                    <a:lnTo>
                      <a:pt x="73" y="196"/>
                    </a:lnTo>
                    <a:lnTo>
                      <a:pt x="66" y="176"/>
                    </a:lnTo>
                    <a:lnTo>
                      <a:pt x="66" y="166"/>
                    </a:lnTo>
                    <a:lnTo>
                      <a:pt x="66" y="158"/>
                    </a:lnTo>
                    <a:lnTo>
                      <a:pt x="63" y="143"/>
                    </a:lnTo>
                    <a:lnTo>
                      <a:pt x="59" y="133"/>
                    </a:lnTo>
                    <a:lnTo>
                      <a:pt x="45" y="126"/>
                    </a:lnTo>
                    <a:lnTo>
                      <a:pt x="37" y="121"/>
                    </a:lnTo>
                    <a:lnTo>
                      <a:pt x="19" y="106"/>
                    </a:lnTo>
                    <a:lnTo>
                      <a:pt x="15" y="95"/>
                    </a:lnTo>
                    <a:lnTo>
                      <a:pt x="32" y="88"/>
                    </a:lnTo>
                    <a:lnTo>
                      <a:pt x="37" y="81"/>
                    </a:lnTo>
                    <a:lnTo>
                      <a:pt x="46" y="73"/>
                    </a:lnTo>
                    <a:lnTo>
                      <a:pt x="45" y="61"/>
                    </a:lnTo>
                    <a:lnTo>
                      <a:pt x="35" y="58"/>
                    </a:lnTo>
                    <a:lnTo>
                      <a:pt x="25" y="60"/>
                    </a:lnTo>
                    <a:lnTo>
                      <a:pt x="19" y="61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3" y="35"/>
                    </a:lnTo>
                    <a:lnTo>
                      <a:pt x="10" y="30"/>
                    </a:lnTo>
                    <a:lnTo>
                      <a:pt x="15" y="21"/>
                    </a:lnTo>
                    <a:lnTo>
                      <a:pt x="30" y="6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9" name="Freeform 238"/>
              <p:cNvSpPr>
                <a:spLocks/>
              </p:cNvSpPr>
              <p:nvPr/>
            </p:nvSpPr>
            <p:spPr bwMode="auto">
              <a:xfrm>
                <a:off x="2935463" y="2400834"/>
                <a:ext cx="63765" cy="8465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0"/>
                  </a:cxn>
                  <a:cxn ang="0">
                    <a:pos x="15" y="10"/>
                  </a:cxn>
                  <a:cxn ang="0">
                    <a:pos x="25" y="25"/>
                  </a:cxn>
                  <a:cxn ang="0">
                    <a:pos x="38" y="47"/>
                  </a:cxn>
                  <a:cxn ang="0">
                    <a:pos x="45" y="49"/>
                  </a:cxn>
                  <a:cxn ang="0">
                    <a:pos x="61" y="66"/>
                  </a:cxn>
                  <a:cxn ang="0">
                    <a:pos x="68" y="78"/>
                  </a:cxn>
                  <a:cxn ang="0">
                    <a:pos x="73" y="93"/>
                  </a:cxn>
                  <a:cxn ang="0">
                    <a:pos x="63" y="88"/>
                  </a:cxn>
                  <a:cxn ang="0">
                    <a:pos x="52" y="86"/>
                  </a:cxn>
                  <a:cxn ang="0">
                    <a:pos x="32" y="61"/>
                  </a:cxn>
                  <a:cxn ang="0">
                    <a:pos x="25" y="56"/>
                  </a:cxn>
                  <a:cxn ang="0">
                    <a:pos x="17" y="30"/>
                  </a:cxn>
                  <a:cxn ang="0">
                    <a:pos x="12" y="25"/>
                  </a:cxn>
                  <a:cxn ang="0">
                    <a:pos x="1" y="28"/>
                  </a:cxn>
                  <a:cxn ang="0">
                    <a:pos x="0" y="6"/>
                  </a:cxn>
                </a:cxnLst>
                <a:rect l="0" t="0" r="r" b="b"/>
                <a:pathLst>
                  <a:path w="74" h="94">
                    <a:moveTo>
                      <a:pt x="0" y="6"/>
                    </a:moveTo>
                    <a:lnTo>
                      <a:pt x="5" y="0"/>
                    </a:lnTo>
                    <a:lnTo>
                      <a:pt x="15" y="10"/>
                    </a:lnTo>
                    <a:lnTo>
                      <a:pt x="25" y="25"/>
                    </a:lnTo>
                    <a:lnTo>
                      <a:pt x="38" y="47"/>
                    </a:lnTo>
                    <a:lnTo>
                      <a:pt x="45" y="49"/>
                    </a:lnTo>
                    <a:lnTo>
                      <a:pt x="61" y="66"/>
                    </a:lnTo>
                    <a:lnTo>
                      <a:pt x="68" y="78"/>
                    </a:lnTo>
                    <a:lnTo>
                      <a:pt x="73" y="93"/>
                    </a:lnTo>
                    <a:lnTo>
                      <a:pt x="63" y="88"/>
                    </a:lnTo>
                    <a:lnTo>
                      <a:pt x="52" y="86"/>
                    </a:lnTo>
                    <a:lnTo>
                      <a:pt x="32" y="61"/>
                    </a:lnTo>
                    <a:lnTo>
                      <a:pt x="25" y="56"/>
                    </a:lnTo>
                    <a:lnTo>
                      <a:pt x="17" y="30"/>
                    </a:lnTo>
                    <a:lnTo>
                      <a:pt x="12" y="25"/>
                    </a:lnTo>
                    <a:lnTo>
                      <a:pt x="1" y="2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0" name="Freeform 239"/>
              <p:cNvSpPr>
                <a:spLocks/>
              </p:cNvSpPr>
              <p:nvPr/>
            </p:nvSpPr>
            <p:spPr bwMode="auto">
              <a:xfrm>
                <a:off x="2977685" y="2430553"/>
                <a:ext cx="25850" cy="2791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"/>
                  </a:cxn>
                  <a:cxn ang="0">
                    <a:pos x="10" y="30"/>
                  </a:cxn>
                  <a:cxn ang="0">
                    <a:pos x="29" y="30"/>
                  </a:cxn>
                  <a:cxn ang="0">
                    <a:pos x="29" y="0"/>
                  </a:cxn>
                  <a:cxn ang="0">
                    <a:pos x="19" y="11"/>
                  </a:cxn>
                  <a:cxn ang="0">
                    <a:pos x="0" y="5"/>
                  </a:cxn>
                </a:cxnLst>
                <a:rect l="0" t="0" r="r" b="b"/>
                <a:pathLst>
                  <a:path w="30" h="31">
                    <a:moveTo>
                      <a:pt x="0" y="5"/>
                    </a:moveTo>
                    <a:lnTo>
                      <a:pt x="0" y="11"/>
                    </a:lnTo>
                    <a:lnTo>
                      <a:pt x="10" y="30"/>
                    </a:lnTo>
                    <a:lnTo>
                      <a:pt x="29" y="30"/>
                    </a:lnTo>
                    <a:lnTo>
                      <a:pt x="29" y="0"/>
                    </a:lnTo>
                    <a:lnTo>
                      <a:pt x="19" y="11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1" name="Freeform 240"/>
              <p:cNvSpPr>
                <a:spLocks/>
              </p:cNvSpPr>
              <p:nvPr/>
            </p:nvSpPr>
            <p:spPr bwMode="auto">
              <a:xfrm>
                <a:off x="3016460" y="3411266"/>
                <a:ext cx="92199" cy="142289"/>
              </a:xfrm>
              <a:custGeom>
                <a:avLst/>
                <a:gdLst/>
                <a:ahLst/>
                <a:cxnLst>
                  <a:cxn ang="0">
                    <a:pos x="41" y="145"/>
                  </a:cxn>
                  <a:cxn ang="0">
                    <a:pos x="36" y="135"/>
                  </a:cxn>
                  <a:cxn ang="0">
                    <a:pos x="43" y="118"/>
                  </a:cxn>
                  <a:cxn ang="0">
                    <a:pos x="56" y="122"/>
                  </a:cxn>
                  <a:cxn ang="0">
                    <a:pos x="65" y="107"/>
                  </a:cxn>
                  <a:cxn ang="0">
                    <a:pos x="59" y="94"/>
                  </a:cxn>
                  <a:cxn ang="0">
                    <a:pos x="50" y="94"/>
                  </a:cxn>
                  <a:cxn ang="0">
                    <a:pos x="43" y="97"/>
                  </a:cxn>
                  <a:cxn ang="0">
                    <a:pos x="54" y="100"/>
                  </a:cxn>
                  <a:cxn ang="0">
                    <a:pos x="58" y="108"/>
                  </a:cxn>
                  <a:cxn ang="0">
                    <a:pos x="41" y="108"/>
                  </a:cxn>
                  <a:cxn ang="0">
                    <a:pos x="32" y="125"/>
                  </a:cxn>
                  <a:cxn ang="0">
                    <a:pos x="25" y="157"/>
                  </a:cxn>
                  <a:cxn ang="0">
                    <a:pos x="13" y="157"/>
                  </a:cxn>
                  <a:cxn ang="0">
                    <a:pos x="6" y="154"/>
                  </a:cxn>
                  <a:cxn ang="0">
                    <a:pos x="0" y="135"/>
                  </a:cxn>
                  <a:cxn ang="0">
                    <a:pos x="6" y="125"/>
                  </a:cxn>
                  <a:cxn ang="0">
                    <a:pos x="10" y="114"/>
                  </a:cxn>
                  <a:cxn ang="0">
                    <a:pos x="10" y="107"/>
                  </a:cxn>
                  <a:cxn ang="0">
                    <a:pos x="3" y="100"/>
                  </a:cxn>
                  <a:cxn ang="0">
                    <a:pos x="18" y="81"/>
                  </a:cxn>
                  <a:cxn ang="0">
                    <a:pos x="13" y="68"/>
                  </a:cxn>
                  <a:cxn ang="0">
                    <a:pos x="19" y="43"/>
                  </a:cxn>
                  <a:cxn ang="0">
                    <a:pos x="41" y="15"/>
                  </a:cxn>
                  <a:cxn ang="0">
                    <a:pos x="45" y="0"/>
                  </a:cxn>
                  <a:cxn ang="0">
                    <a:pos x="54" y="0"/>
                  </a:cxn>
                  <a:cxn ang="0">
                    <a:pos x="54" y="13"/>
                  </a:cxn>
                  <a:cxn ang="0">
                    <a:pos x="56" y="23"/>
                  </a:cxn>
                  <a:cxn ang="0">
                    <a:pos x="71" y="35"/>
                  </a:cxn>
                  <a:cxn ang="0">
                    <a:pos x="65" y="48"/>
                  </a:cxn>
                  <a:cxn ang="0">
                    <a:pos x="65" y="63"/>
                  </a:cxn>
                  <a:cxn ang="0">
                    <a:pos x="71" y="77"/>
                  </a:cxn>
                  <a:cxn ang="0">
                    <a:pos x="65" y="83"/>
                  </a:cxn>
                  <a:cxn ang="0">
                    <a:pos x="65" y="92"/>
                  </a:cxn>
                  <a:cxn ang="0">
                    <a:pos x="74" y="94"/>
                  </a:cxn>
                  <a:cxn ang="0">
                    <a:pos x="94" y="100"/>
                  </a:cxn>
                  <a:cxn ang="0">
                    <a:pos x="106" y="107"/>
                  </a:cxn>
                  <a:cxn ang="0">
                    <a:pos x="91" y="114"/>
                  </a:cxn>
                  <a:cxn ang="0">
                    <a:pos x="68" y="127"/>
                  </a:cxn>
                  <a:cxn ang="0">
                    <a:pos x="54" y="138"/>
                  </a:cxn>
                  <a:cxn ang="0">
                    <a:pos x="50" y="147"/>
                  </a:cxn>
                  <a:cxn ang="0">
                    <a:pos x="41" y="145"/>
                  </a:cxn>
                </a:cxnLst>
                <a:rect l="0" t="0" r="r" b="b"/>
                <a:pathLst>
                  <a:path w="107" h="158">
                    <a:moveTo>
                      <a:pt x="41" y="145"/>
                    </a:moveTo>
                    <a:lnTo>
                      <a:pt x="36" y="135"/>
                    </a:lnTo>
                    <a:lnTo>
                      <a:pt x="43" y="118"/>
                    </a:lnTo>
                    <a:lnTo>
                      <a:pt x="56" y="122"/>
                    </a:lnTo>
                    <a:lnTo>
                      <a:pt x="65" y="107"/>
                    </a:lnTo>
                    <a:lnTo>
                      <a:pt x="59" y="94"/>
                    </a:lnTo>
                    <a:lnTo>
                      <a:pt x="50" y="94"/>
                    </a:lnTo>
                    <a:lnTo>
                      <a:pt x="43" y="97"/>
                    </a:lnTo>
                    <a:lnTo>
                      <a:pt x="54" y="100"/>
                    </a:lnTo>
                    <a:lnTo>
                      <a:pt x="58" y="108"/>
                    </a:lnTo>
                    <a:lnTo>
                      <a:pt x="41" y="108"/>
                    </a:lnTo>
                    <a:lnTo>
                      <a:pt x="32" y="125"/>
                    </a:lnTo>
                    <a:lnTo>
                      <a:pt x="25" y="157"/>
                    </a:lnTo>
                    <a:lnTo>
                      <a:pt x="13" y="157"/>
                    </a:lnTo>
                    <a:lnTo>
                      <a:pt x="6" y="154"/>
                    </a:lnTo>
                    <a:lnTo>
                      <a:pt x="0" y="135"/>
                    </a:lnTo>
                    <a:lnTo>
                      <a:pt x="6" y="125"/>
                    </a:lnTo>
                    <a:lnTo>
                      <a:pt x="10" y="114"/>
                    </a:lnTo>
                    <a:lnTo>
                      <a:pt x="10" y="107"/>
                    </a:lnTo>
                    <a:lnTo>
                      <a:pt x="3" y="100"/>
                    </a:lnTo>
                    <a:lnTo>
                      <a:pt x="18" y="81"/>
                    </a:lnTo>
                    <a:lnTo>
                      <a:pt x="13" y="68"/>
                    </a:lnTo>
                    <a:lnTo>
                      <a:pt x="19" y="43"/>
                    </a:lnTo>
                    <a:lnTo>
                      <a:pt x="41" y="15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54" y="13"/>
                    </a:lnTo>
                    <a:lnTo>
                      <a:pt x="56" y="23"/>
                    </a:lnTo>
                    <a:lnTo>
                      <a:pt x="71" y="35"/>
                    </a:lnTo>
                    <a:lnTo>
                      <a:pt x="65" y="48"/>
                    </a:lnTo>
                    <a:lnTo>
                      <a:pt x="65" y="63"/>
                    </a:lnTo>
                    <a:lnTo>
                      <a:pt x="71" y="77"/>
                    </a:lnTo>
                    <a:lnTo>
                      <a:pt x="65" y="83"/>
                    </a:lnTo>
                    <a:lnTo>
                      <a:pt x="65" y="92"/>
                    </a:lnTo>
                    <a:lnTo>
                      <a:pt x="74" y="94"/>
                    </a:lnTo>
                    <a:lnTo>
                      <a:pt x="94" y="100"/>
                    </a:lnTo>
                    <a:lnTo>
                      <a:pt x="106" y="107"/>
                    </a:lnTo>
                    <a:lnTo>
                      <a:pt x="91" y="114"/>
                    </a:lnTo>
                    <a:lnTo>
                      <a:pt x="68" y="127"/>
                    </a:lnTo>
                    <a:lnTo>
                      <a:pt x="54" y="138"/>
                    </a:lnTo>
                    <a:lnTo>
                      <a:pt x="50" y="147"/>
                    </a:lnTo>
                    <a:lnTo>
                      <a:pt x="41" y="145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2" name="Freeform 241"/>
              <p:cNvSpPr>
                <a:spLocks/>
              </p:cNvSpPr>
              <p:nvPr/>
            </p:nvSpPr>
            <p:spPr bwMode="auto">
              <a:xfrm>
                <a:off x="3070746" y="3190629"/>
                <a:ext cx="776372" cy="568256"/>
              </a:xfrm>
              <a:custGeom>
                <a:avLst/>
                <a:gdLst/>
                <a:ahLst/>
                <a:cxnLst>
                  <a:cxn ang="0">
                    <a:pos x="43" y="43"/>
                  </a:cxn>
                  <a:cxn ang="0">
                    <a:pos x="30" y="3"/>
                  </a:cxn>
                  <a:cxn ang="0">
                    <a:pos x="311" y="3"/>
                  </a:cxn>
                  <a:cxn ang="0">
                    <a:pos x="870" y="27"/>
                  </a:cxn>
                  <a:cxn ang="0">
                    <a:pos x="886" y="55"/>
                  </a:cxn>
                  <a:cxn ang="0">
                    <a:pos x="881" y="75"/>
                  </a:cxn>
                  <a:cxn ang="0">
                    <a:pos x="855" y="101"/>
                  </a:cxn>
                  <a:cxn ang="0">
                    <a:pos x="861" y="141"/>
                  </a:cxn>
                  <a:cxn ang="0">
                    <a:pos x="859" y="172"/>
                  </a:cxn>
                  <a:cxn ang="0">
                    <a:pos x="828" y="191"/>
                  </a:cxn>
                  <a:cxn ang="0">
                    <a:pos x="786" y="208"/>
                  </a:cxn>
                  <a:cxn ang="0">
                    <a:pos x="766" y="234"/>
                  </a:cxn>
                  <a:cxn ang="0">
                    <a:pos x="743" y="261"/>
                  </a:cxn>
                  <a:cxn ang="0">
                    <a:pos x="713" y="286"/>
                  </a:cxn>
                  <a:cxn ang="0">
                    <a:pos x="688" y="310"/>
                  </a:cxn>
                  <a:cxn ang="0">
                    <a:pos x="665" y="334"/>
                  </a:cxn>
                  <a:cxn ang="0">
                    <a:pos x="651" y="367"/>
                  </a:cxn>
                  <a:cxn ang="0">
                    <a:pos x="656" y="405"/>
                  </a:cxn>
                  <a:cxn ang="0">
                    <a:pos x="658" y="447"/>
                  </a:cxn>
                  <a:cxn ang="0">
                    <a:pos x="696" y="449"/>
                  </a:cxn>
                  <a:cxn ang="0">
                    <a:pos x="721" y="471"/>
                  </a:cxn>
                  <a:cxn ang="0">
                    <a:pos x="699" y="499"/>
                  </a:cxn>
                  <a:cxn ang="0">
                    <a:pos x="736" y="527"/>
                  </a:cxn>
                  <a:cxn ang="0">
                    <a:pos x="739" y="565"/>
                  </a:cxn>
                  <a:cxn ang="0">
                    <a:pos x="718" y="589"/>
                  </a:cxn>
                  <a:cxn ang="0">
                    <a:pos x="674" y="596"/>
                  </a:cxn>
                  <a:cxn ang="0">
                    <a:pos x="686" y="623"/>
                  </a:cxn>
                  <a:cxn ang="0">
                    <a:pos x="665" y="625"/>
                  </a:cxn>
                  <a:cxn ang="0">
                    <a:pos x="623" y="609"/>
                  </a:cxn>
                  <a:cxn ang="0">
                    <a:pos x="581" y="595"/>
                  </a:cxn>
                  <a:cxn ang="0">
                    <a:pos x="549" y="596"/>
                  </a:cxn>
                  <a:cxn ang="0">
                    <a:pos x="501" y="563"/>
                  </a:cxn>
                  <a:cxn ang="0">
                    <a:pos x="462" y="565"/>
                  </a:cxn>
                  <a:cxn ang="0">
                    <a:pos x="419" y="547"/>
                  </a:cxn>
                  <a:cxn ang="0">
                    <a:pos x="387" y="571"/>
                  </a:cxn>
                  <a:cxn ang="0">
                    <a:pos x="354" y="565"/>
                  </a:cxn>
                  <a:cxn ang="0">
                    <a:pos x="320" y="576"/>
                  </a:cxn>
                  <a:cxn ang="0">
                    <a:pos x="292" y="556"/>
                  </a:cxn>
                  <a:cxn ang="0">
                    <a:pos x="255" y="543"/>
                  </a:cxn>
                  <a:cxn ang="0">
                    <a:pos x="217" y="526"/>
                  </a:cxn>
                  <a:cxn ang="0">
                    <a:pos x="199" y="487"/>
                  </a:cxn>
                  <a:cxn ang="0">
                    <a:pos x="59" y="467"/>
                  </a:cxn>
                  <a:cxn ang="0">
                    <a:pos x="25" y="403"/>
                  </a:cxn>
                  <a:cxn ang="0">
                    <a:pos x="68" y="375"/>
                  </a:cxn>
                  <a:cxn ang="0">
                    <a:pos x="63" y="334"/>
                  </a:cxn>
                  <a:cxn ang="0">
                    <a:pos x="43" y="296"/>
                  </a:cxn>
                  <a:cxn ang="0">
                    <a:pos x="45" y="266"/>
                  </a:cxn>
                  <a:cxn ang="0">
                    <a:pos x="23" y="223"/>
                  </a:cxn>
                  <a:cxn ang="0">
                    <a:pos x="8" y="176"/>
                  </a:cxn>
                  <a:cxn ang="0">
                    <a:pos x="37" y="171"/>
                  </a:cxn>
                  <a:cxn ang="0">
                    <a:pos x="52" y="144"/>
                  </a:cxn>
                  <a:cxn ang="0">
                    <a:pos x="12" y="117"/>
                  </a:cxn>
                  <a:cxn ang="0">
                    <a:pos x="17" y="82"/>
                  </a:cxn>
                </a:cxnLst>
                <a:rect l="0" t="0" r="r" b="b"/>
                <a:pathLst>
                  <a:path w="901" h="631">
                    <a:moveTo>
                      <a:pt x="25" y="68"/>
                    </a:moveTo>
                    <a:lnTo>
                      <a:pt x="35" y="63"/>
                    </a:lnTo>
                    <a:lnTo>
                      <a:pt x="40" y="52"/>
                    </a:lnTo>
                    <a:lnTo>
                      <a:pt x="43" y="43"/>
                    </a:lnTo>
                    <a:lnTo>
                      <a:pt x="40" y="35"/>
                    </a:lnTo>
                    <a:lnTo>
                      <a:pt x="37" y="23"/>
                    </a:lnTo>
                    <a:lnTo>
                      <a:pt x="37" y="13"/>
                    </a:lnTo>
                    <a:lnTo>
                      <a:pt x="30" y="3"/>
                    </a:lnTo>
                    <a:lnTo>
                      <a:pt x="119" y="0"/>
                    </a:lnTo>
                    <a:lnTo>
                      <a:pt x="162" y="0"/>
                    </a:lnTo>
                    <a:lnTo>
                      <a:pt x="292" y="3"/>
                    </a:lnTo>
                    <a:lnTo>
                      <a:pt x="311" y="3"/>
                    </a:lnTo>
                    <a:lnTo>
                      <a:pt x="561" y="3"/>
                    </a:lnTo>
                    <a:lnTo>
                      <a:pt x="865" y="5"/>
                    </a:lnTo>
                    <a:lnTo>
                      <a:pt x="870" y="13"/>
                    </a:lnTo>
                    <a:lnTo>
                      <a:pt x="870" y="27"/>
                    </a:lnTo>
                    <a:lnTo>
                      <a:pt x="881" y="27"/>
                    </a:lnTo>
                    <a:lnTo>
                      <a:pt x="886" y="35"/>
                    </a:lnTo>
                    <a:lnTo>
                      <a:pt x="888" y="43"/>
                    </a:lnTo>
                    <a:lnTo>
                      <a:pt x="886" y="55"/>
                    </a:lnTo>
                    <a:lnTo>
                      <a:pt x="892" y="59"/>
                    </a:lnTo>
                    <a:lnTo>
                      <a:pt x="900" y="67"/>
                    </a:lnTo>
                    <a:lnTo>
                      <a:pt x="888" y="75"/>
                    </a:lnTo>
                    <a:lnTo>
                      <a:pt x="881" y="75"/>
                    </a:lnTo>
                    <a:lnTo>
                      <a:pt x="877" y="82"/>
                    </a:lnTo>
                    <a:lnTo>
                      <a:pt x="872" y="87"/>
                    </a:lnTo>
                    <a:lnTo>
                      <a:pt x="861" y="90"/>
                    </a:lnTo>
                    <a:lnTo>
                      <a:pt x="855" y="101"/>
                    </a:lnTo>
                    <a:lnTo>
                      <a:pt x="859" y="115"/>
                    </a:lnTo>
                    <a:lnTo>
                      <a:pt x="853" y="124"/>
                    </a:lnTo>
                    <a:lnTo>
                      <a:pt x="859" y="132"/>
                    </a:lnTo>
                    <a:lnTo>
                      <a:pt x="861" y="141"/>
                    </a:lnTo>
                    <a:lnTo>
                      <a:pt x="865" y="150"/>
                    </a:lnTo>
                    <a:lnTo>
                      <a:pt x="865" y="161"/>
                    </a:lnTo>
                    <a:lnTo>
                      <a:pt x="866" y="171"/>
                    </a:lnTo>
                    <a:lnTo>
                      <a:pt x="859" y="172"/>
                    </a:lnTo>
                    <a:lnTo>
                      <a:pt x="848" y="172"/>
                    </a:lnTo>
                    <a:lnTo>
                      <a:pt x="835" y="172"/>
                    </a:lnTo>
                    <a:lnTo>
                      <a:pt x="828" y="183"/>
                    </a:lnTo>
                    <a:lnTo>
                      <a:pt x="828" y="191"/>
                    </a:lnTo>
                    <a:lnTo>
                      <a:pt x="821" y="196"/>
                    </a:lnTo>
                    <a:lnTo>
                      <a:pt x="805" y="196"/>
                    </a:lnTo>
                    <a:lnTo>
                      <a:pt x="790" y="196"/>
                    </a:lnTo>
                    <a:lnTo>
                      <a:pt x="786" y="208"/>
                    </a:lnTo>
                    <a:lnTo>
                      <a:pt x="785" y="216"/>
                    </a:lnTo>
                    <a:lnTo>
                      <a:pt x="781" y="225"/>
                    </a:lnTo>
                    <a:lnTo>
                      <a:pt x="770" y="228"/>
                    </a:lnTo>
                    <a:lnTo>
                      <a:pt x="766" y="234"/>
                    </a:lnTo>
                    <a:lnTo>
                      <a:pt x="759" y="238"/>
                    </a:lnTo>
                    <a:lnTo>
                      <a:pt x="754" y="243"/>
                    </a:lnTo>
                    <a:lnTo>
                      <a:pt x="748" y="254"/>
                    </a:lnTo>
                    <a:lnTo>
                      <a:pt x="743" y="261"/>
                    </a:lnTo>
                    <a:lnTo>
                      <a:pt x="738" y="276"/>
                    </a:lnTo>
                    <a:lnTo>
                      <a:pt x="725" y="278"/>
                    </a:lnTo>
                    <a:lnTo>
                      <a:pt x="718" y="280"/>
                    </a:lnTo>
                    <a:lnTo>
                      <a:pt x="713" y="286"/>
                    </a:lnTo>
                    <a:lnTo>
                      <a:pt x="703" y="286"/>
                    </a:lnTo>
                    <a:lnTo>
                      <a:pt x="696" y="296"/>
                    </a:lnTo>
                    <a:lnTo>
                      <a:pt x="694" y="301"/>
                    </a:lnTo>
                    <a:lnTo>
                      <a:pt x="688" y="310"/>
                    </a:lnTo>
                    <a:lnTo>
                      <a:pt x="683" y="316"/>
                    </a:lnTo>
                    <a:lnTo>
                      <a:pt x="671" y="321"/>
                    </a:lnTo>
                    <a:lnTo>
                      <a:pt x="661" y="327"/>
                    </a:lnTo>
                    <a:lnTo>
                      <a:pt x="665" y="334"/>
                    </a:lnTo>
                    <a:lnTo>
                      <a:pt x="659" y="345"/>
                    </a:lnTo>
                    <a:lnTo>
                      <a:pt x="659" y="354"/>
                    </a:lnTo>
                    <a:lnTo>
                      <a:pt x="651" y="360"/>
                    </a:lnTo>
                    <a:lnTo>
                      <a:pt x="651" y="367"/>
                    </a:lnTo>
                    <a:lnTo>
                      <a:pt x="643" y="370"/>
                    </a:lnTo>
                    <a:lnTo>
                      <a:pt x="636" y="385"/>
                    </a:lnTo>
                    <a:lnTo>
                      <a:pt x="649" y="396"/>
                    </a:lnTo>
                    <a:lnTo>
                      <a:pt x="656" y="405"/>
                    </a:lnTo>
                    <a:lnTo>
                      <a:pt x="654" y="417"/>
                    </a:lnTo>
                    <a:lnTo>
                      <a:pt x="649" y="427"/>
                    </a:lnTo>
                    <a:lnTo>
                      <a:pt x="656" y="436"/>
                    </a:lnTo>
                    <a:lnTo>
                      <a:pt x="658" y="447"/>
                    </a:lnTo>
                    <a:lnTo>
                      <a:pt x="668" y="447"/>
                    </a:lnTo>
                    <a:lnTo>
                      <a:pt x="679" y="447"/>
                    </a:lnTo>
                    <a:lnTo>
                      <a:pt x="685" y="449"/>
                    </a:lnTo>
                    <a:lnTo>
                      <a:pt x="696" y="449"/>
                    </a:lnTo>
                    <a:lnTo>
                      <a:pt x="703" y="445"/>
                    </a:lnTo>
                    <a:lnTo>
                      <a:pt x="713" y="452"/>
                    </a:lnTo>
                    <a:lnTo>
                      <a:pt x="718" y="462"/>
                    </a:lnTo>
                    <a:lnTo>
                      <a:pt x="721" y="471"/>
                    </a:lnTo>
                    <a:lnTo>
                      <a:pt x="718" y="478"/>
                    </a:lnTo>
                    <a:lnTo>
                      <a:pt x="713" y="484"/>
                    </a:lnTo>
                    <a:lnTo>
                      <a:pt x="705" y="489"/>
                    </a:lnTo>
                    <a:lnTo>
                      <a:pt x="699" y="499"/>
                    </a:lnTo>
                    <a:lnTo>
                      <a:pt x="713" y="509"/>
                    </a:lnTo>
                    <a:lnTo>
                      <a:pt x="723" y="509"/>
                    </a:lnTo>
                    <a:lnTo>
                      <a:pt x="730" y="516"/>
                    </a:lnTo>
                    <a:lnTo>
                      <a:pt x="736" y="527"/>
                    </a:lnTo>
                    <a:lnTo>
                      <a:pt x="738" y="540"/>
                    </a:lnTo>
                    <a:lnTo>
                      <a:pt x="733" y="547"/>
                    </a:lnTo>
                    <a:lnTo>
                      <a:pt x="733" y="556"/>
                    </a:lnTo>
                    <a:lnTo>
                      <a:pt x="739" y="565"/>
                    </a:lnTo>
                    <a:lnTo>
                      <a:pt x="741" y="576"/>
                    </a:lnTo>
                    <a:lnTo>
                      <a:pt x="736" y="583"/>
                    </a:lnTo>
                    <a:lnTo>
                      <a:pt x="726" y="585"/>
                    </a:lnTo>
                    <a:lnTo>
                      <a:pt x="718" y="589"/>
                    </a:lnTo>
                    <a:lnTo>
                      <a:pt x="705" y="580"/>
                    </a:lnTo>
                    <a:lnTo>
                      <a:pt x="694" y="583"/>
                    </a:lnTo>
                    <a:lnTo>
                      <a:pt x="683" y="585"/>
                    </a:lnTo>
                    <a:lnTo>
                      <a:pt x="674" y="596"/>
                    </a:lnTo>
                    <a:lnTo>
                      <a:pt x="671" y="603"/>
                    </a:lnTo>
                    <a:lnTo>
                      <a:pt x="674" y="615"/>
                    </a:lnTo>
                    <a:lnTo>
                      <a:pt x="679" y="623"/>
                    </a:lnTo>
                    <a:lnTo>
                      <a:pt x="686" y="623"/>
                    </a:lnTo>
                    <a:lnTo>
                      <a:pt x="688" y="630"/>
                    </a:lnTo>
                    <a:lnTo>
                      <a:pt x="679" y="625"/>
                    </a:lnTo>
                    <a:lnTo>
                      <a:pt x="671" y="625"/>
                    </a:lnTo>
                    <a:lnTo>
                      <a:pt x="665" y="625"/>
                    </a:lnTo>
                    <a:lnTo>
                      <a:pt x="646" y="630"/>
                    </a:lnTo>
                    <a:lnTo>
                      <a:pt x="638" y="625"/>
                    </a:lnTo>
                    <a:lnTo>
                      <a:pt x="626" y="618"/>
                    </a:lnTo>
                    <a:lnTo>
                      <a:pt x="623" y="609"/>
                    </a:lnTo>
                    <a:lnTo>
                      <a:pt x="614" y="603"/>
                    </a:lnTo>
                    <a:lnTo>
                      <a:pt x="607" y="600"/>
                    </a:lnTo>
                    <a:lnTo>
                      <a:pt x="594" y="595"/>
                    </a:lnTo>
                    <a:lnTo>
                      <a:pt x="581" y="595"/>
                    </a:lnTo>
                    <a:lnTo>
                      <a:pt x="574" y="595"/>
                    </a:lnTo>
                    <a:lnTo>
                      <a:pt x="567" y="596"/>
                    </a:lnTo>
                    <a:lnTo>
                      <a:pt x="558" y="596"/>
                    </a:lnTo>
                    <a:lnTo>
                      <a:pt x="549" y="596"/>
                    </a:lnTo>
                    <a:lnTo>
                      <a:pt x="541" y="589"/>
                    </a:lnTo>
                    <a:lnTo>
                      <a:pt x="536" y="580"/>
                    </a:lnTo>
                    <a:lnTo>
                      <a:pt x="529" y="574"/>
                    </a:lnTo>
                    <a:lnTo>
                      <a:pt x="501" y="563"/>
                    </a:lnTo>
                    <a:lnTo>
                      <a:pt x="492" y="565"/>
                    </a:lnTo>
                    <a:lnTo>
                      <a:pt x="487" y="571"/>
                    </a:lnTo>
                    <a:lnTo>
                      <a:pt x="472" y="568"/>
                    </a:lnTo>
                    <a:lnTo>
                      <a:pt x="462" y="565"/>
                    </a:lnTo>
                    <a:lnTo>
                      <a:pt x="447" y="556"/>
                    </a:lnTo>
                    <a:lnTo>
                      <a:pt x="432" y="554"/>
                    </a:lnTo>
                    <a:lnTo>
                      <a:pt x="427" y="554"/>
                    </a:lnTo>
                    <a:lnTo>
                      <a:pt x="419" y="547"/>
                    </a:lnTo>
                    <a:lnTo>
                      <a:pt x="409" y="551"/>
                    </a:lnTo>
                    <a:lnTo>
                      <a:pt x="402" y="560"/>
                    </a:lnTo>
                    <a:lnTo>
                      <a:pt x="392" y="565"/>
                    </a:lnTo>
                    <a:lnTo>
                      <a:pt x="387" y="571"/>
                    </a:lnTo>
                    <a:lnTo>
                      <a:pt x="377" y="574"/>
                    </a:lnTo>
                    <a:lnTo>
                      <a:pt x="371" y="571"/>
                    </a:lnTo>
                    <a:lnTo>
                      <a:pt x="364" y="568"/>
                    </a:lnTo>
                    <a:lnTo>
                      <a:pt x="354" y="565"/>
                    </a:lnTo>
                    <a:lnTo>
                      <a:pt x="344" y="563"/>
                    </a:lnTo>
                    <a:lnTo>
                      <a:pt x="335" y="568"/>
                    </a:lnTo>
                    <a:lnTo>
                      <a:pt x="327" y="568"/>
                    </a:lnTo>
                    <a:lnTo>
                      <a:pt x="320" y="576"/>
                    </a:lnTo>
                    <a:lnTo>
                      <a:pt x="311" y="574"/>
                    </a:lnTo>
                    <a:lnTo>
                      <a:pt x="307" y="563"/>
                    </a:lnTo>
                    <a:lnTo>
                      <a:pt x="299" y="563"/>
                    </a:lnTo>
                    <a:lnTo>
                      <a:pt x="292" y="556"/>
                    </a:lnTo>
                    <a:lnTo>
                      <a:pt x="285" y="556"/>
                    </a:lnTo>
                    <a:lnTo>
                      <a:pt x="280" y="547"/>
                    </a:lnTo>
                    <a:lnTo>
                      <a:pt x="267" y="543"/>
                    </a:lnTo>
                    <a:lnTo>
                      <a:pt x="255" y="543"/>
                    </a:lnTo>
                    <a:lnTo>
                      <a:pt x="244" y="547"/>
                    </a:lnTo>
                    <a:lnTo>
                      <a:pt x="239" y="540"/>
                    </a:lnTo>
                    <a:lnTo>
                      <a:pt x="224" y="531"/>
                    </a:lnTo>
                    <a:lnTo>
                      <a:pt x="217" y="526"/>
                    </a:lnTo>
                    <a:lnTo>
                      <a:pt x="212" y="516"/>
                    </a:lnTo>
                    <a:lnTo>
                      <a:pt x="204" y="507"/>
                    </a:lnTo>
                    <a:lnTo>
                      <a:pt x="202" y="499"/>
                    </a:lnTo>
                    <a:lnTo>
                      <a:pt x="199" y="487"/>
                    </a:lnTo>
                    <a:lnTo>
                      <a:pt x="187" y="478"/>
                    </a:lnTo>
                    <a:lnTo>
                      <a:pt x="179" y="471"/>
                    </a:lnTo>
                    <a:lnTo>
                      <a:pt x="90" y="471"/>
                    </a:lnTo>
                    <a:lnTo>
                      <a:pt x="59" y="467"/>
                    </a:lnTo>
                    <a:lnTo>
                      <a:pt x="32" y="436"/>
                    </a:lnTo>
                    <a:lnTo>
                      <a:pt x="12" y="414"/>
                    </a:lnTo>
                    <a:lnTo>
                      <a:pt x="15" y="405"/>
                    </a:lnTo>
                    <a:lnTo>
                      <a:pt x="25" y="403"/>
                    </a:lnTo>
                    <a:lnTo>
                      <a:pt x="33" y="400"/>
                    </a:lnTo>
                    <a:lnTo>
                      <a:pt x="55" y="390"/>
                    </a:lnTo>
                    <a:lnTo>
                      <a:pt x="63" y="389"/>
                    </a:lnTo>
                    <a:lnTo>
                      <a:pt x="68" y="375"/>
                    </a:lnTo>
                    <a:lnTo>
                      <a:pt x="68" y="367"/>
                    </a:lnTo>
                    <a:lnTo>
                      <a:pt x="65" y="354"/>
                    </a:lnTo>
                    <a:lnTo>
                      <a:pt x="65" y="342"/>
                    </a:lnTo>
                    <a:lnTo>
                      <a:pt x="63" y="334"/>
                    </a:lnTo>
                    <a:lnTo>
                      <a:pt x="53" y="327"/>
                    </a:lnTo>
                    <a:lnTo>
                      <a:pt x="50" y="320"/>
                    </a:lnTo>
                    <a:lnTo>
                      <a:pt x="48" y="301"/>
                    </a:lnTo>
                    <a:lnTo>
                      <a:pt x="43" y="296"/>
                    </a:lnTo>
                    <a:lnTo>
                      <a:pt x="32" y="292"/>
                    </a:lnTo>
                    <a:lnTo>
                      <a:pt x="40" y="286"/>
                    </a:lnTo>
                    <a:lnTo>
                      <a:pt x="40" y="276"/>
                    </a:lnTo>
                    <a:lnTo>
                      <a:pt x="45" y="266"/>
                    </a:lnTo>
                    <a:lnTo>
                      <a:pt x="43" y="258"/>
                    </a:lnTo>
                    <a:lnTo>
                      <a:pt x="32" y="248"/>
                    </a:lnTo>
                    <a:lnTo>
                      <a:pt x="19" y="232"/>
                    </a:lnTo>
                    <a:lnTo>
                      <a:pt x="23" y="223"/>
                    </a:lnTo>
                    <a:lnTo>
                      <a:pt x="25" y="214"/>
                    </a:lnTo>
                    <a:lnTo>
                      <a:pt x="23" y="206"/>
                    </a:lnTo>
                    <a:lnTo>
                      <a:pt x="13" y="184"/>
                    </a:lnTo>
                    <a:lnTo>
                      <a:pt x="8" y="176"/>
                    </a:lnTo>
                    <a:lnTo>
                      <a:pt x="17" y="172"/>
                    </a:lnTo>
                    <a:lnTo>
                      <a:pt x="25" y="166"/>
                    </a:lnTo>
                    <a:lnTo>
                      <a:pt x="32" y="161"/>
                    </a:lnTo>
                    <a:lnTo>
                      <a:pt x="37" y="171"/>
                    </a:lnTo>
                    <a:lnTo>
                      <a:pt x="46" y="171"/>
                    </a:lnTo>
                    <a:lnTo>
                      <a:pt x="53" y="166"/>
                    </a:lnTo>
                    <a:lnTo>
                      <a:pt x="60" y="157"/>
                    </a:lnTo>
                    <a:lnTo>
                      <a:pt x="52" y="144"/>
                    </a:lnTo>
                    <a:lnTo>
                      <a:pt x="43" y="136"/>
                    </a:lnTo>
                    <a:lnTo>
                      <a:pt x="33" y="132"/>
                    </a:lnTo>
                    <a:lnTo>
                      <a:pt x="17" y="127"/>
                    </a:lnTo>
                    <a:lnTo>
                      <a:pt x="12" y="117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12" y="95"/>
                    </a:lnTo>
                    <a:lnTo>
                      <a:pt x="17" y="82"/>
                    </a:lnTo>
                    <a:lnTo>
                      <a:pt x="19" y="72"/>
                    </a:lnTo>
                    <a:lnTo>
                      <a:pt x="25" y="68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2801902" y="3557158"/>
                <a:ext cx="48254" cy="112571"/>
              </a:xfrm>
              <a:custGeom>
                <a:avLst/>
                <a:gdLst/>
                <a:ahLst/>
                <a:cxnLst>
                  <a:cxn ang="0">
                    <a:pos x="23" y="87"/>
                  </a:cxn>
                  <a:cxn ang="0">
                    <a:pos x="8" y="69"/>
                  </a:cxn>
                  <a:cxn ang="0">
                    <a:pos x="0" y="62"/>
                  </a:cxn>
                  <a:cxn ang="0">
                    <a:pos x="0" y="50"/>
                  </a:cxn>
                  <a:cxn ang="0">
                    <a:pos x="5" y="43"/>
                  </a:cxn>
                  <a:cxn ang="0">
                    <a:pos x="8" y="18"/>
                  </a:cxn>
                  <a:cxn ang="0">
                    <a:pos x="32" y="8"/>
                  </a:cxn>
                  <a:cxn ang="0">
                    <a:pos x="52" y="0"/>
                  </a:cxn>
                  <a:cxn ang="0">
                    <a:pos x="35" y="18"/>
                  </a:cxn>
                  <a:cxn ang="0">
                    <a:pos x="38" y="27"/>
                  </a:cxn>
                  <a:cxn ang="0">
                    <a:pos x="35" y="47"/>
                  </a:cxn>
                  <a:cxn ang="0">
                    <a:pos x="38" y="55"/>
                  </a:cxn>
                  <a:cxn ang="0">
                    <a:pos x="47" y="62"/>
                  </a:cxn>
                  <a:cxn ang="0">
                    <a:pos x="55" y="94"/>
                  </a:cxn>
                  <a:cxn ang="0">
                    <a:pos x="45" y="102"/>
                  </a:cxn>
                  <a:cxn ang="0">
                    <a:pos x="43" y="114"/>
                  </a:cxn>
                  <a:cxn ang="0">
                    <a:pos x="28" y="124"/>
                  </a:cxn>
                  <a:cxn ang="0">
                    <a:pos x="28" y="112"/>
                  </a:cxn>
                  <a:cxn ang="0">
                    <a:pos x="25" y="102"/>
                  </a:cxn>
                  <a:cxn ang="0">
                    <a:pos x="23" y="87"/>
                  </a:cxn>
                </a:cxnLst>
                <a:rect l="0" t="0" r="r" b="b"/>
                <a:pathLst>
                  <a:path w="56" h="125">
                    <a:moveTo>
                      <a:pt x="23" y="87"/>
                    </a:moveTo>
                    <a:lnTo>
                      <a:pt x="8" y="69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5" y="43"/>
                    </a:lnTo>
                    <a:lnTo>
                      <a:pt x="8" y="18"/>
                    </a:lnTo>
                    <a:lnTo>
                      <a:pt x="32" y="8"/>
                    </a:lnTo>
                    <a:lnTo>
                      <a:pt x="52" y="0"/>
                    </a:lnTo>
                    <a:lnTo>
                      <a:pt x="35" y="18"/>
                    </a:lnTo>
                    <a:lnTo>
                      <a:pt x="38" y="27"/>
                    </a:lnTo>
                    <a:lnTo>
                      <a:pt x="35" y="47"/>
                    </a:lnTo>
                    <a:lnTo>
                      <a:pt x="38" y="55"/>
                    </a:lnTo>
                    <a:lnTo>
                      <a:pt x="47" y="62"/>
                    </a:lnTo>
                    <a:lnTo>
                      <a:pt x="55" y="94"/>
                    </a:lnTo>
                    <a:lnTo>
                      <a:pt x="45" y="102"/>
                    </a:lnTo>
                    <a:lnTo>
                      <a:pt x="43" y="114"/>
                    </a:lnTo>
                    <a:lnTo>
                      <a:pt x="28" y="124"/>
                    </a:lnTo>
                    <a:lnTo>
                      <a:pt x="28" y="112"/>
                    </a:lnTo>
                    <a:lnTo>
                      <a:pt x="25" y="102"/>
                    </a:lnTo>
                    <a:lnTo>
                      <a:pt x="23" y="87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2452061" y="3306801"/>
                <a:ext cx="410160" cy="432271"/>
              </a:xfrm>
              <a:custGeom>
                <a:avLst/>
                <a:gdLst/>
                <a:ahLst/>
                <a:cxnLst>
                  <a:cxn ang="0">
                    <a:pos x="383" y="302"/>
                  </a:cxn>
                  <a:cxn ang="0">
                    <a:pos x="381" y="332"/>
                  </a:cxn>
                  <a:cxn ang="0">
                    <a:pos x="373" y="360"/>
                  </a:cxn>
                  <a:cxn ang="0">
                    <a:pos x="373" y="377"/>
                  </a:cxn>
                  <a:cxn ang="0">
                    <a:pos x="350" y="405"/>
                  </a:cxn>
                  <a:cxn ang="0">
                    <a:pos x="325" y="417"/>
                  </a:cxn>
                  <a:cxn ang="0">
                    <a:pos x="320" y="437"/>
                  </a:cxn>
                  <a:cxn ang="0">
                    <a:pos x="285" y="447"/>
                  </a:cxn>
                  <a:cxn ang="0">
                    <a:pos x="280" y="464"/>
                  </a:cxn>
                  <a:cxn ang="0">
                    <a:pos x="195" y="476"/>
                  </a:cxn>
                  <a:cxn ang="0">
                    <a:pos x="85" y="472"/>
                  </a:cxn>
                  <a:cxn ang="0">
                    <a:pos x="8" y="314"/>
                  </a:cxn>
                  <a:cxn ang="0">
                    <a:pos x="8" y="81"/>
                  </a:cxn>
                  <a:cxn ang="0">
                    <a:pos x="28" y="0"/>
                  </a:cxn>
                  <a:cxn ang="0">
                    <a:pos x="345" y="28"/>
                  </a:cxn>
                  <a:cxn ang="0">
                    <a:pos x="315" y="57"/>
                  </a:cxn>
                  <a:cxn ang="0">
                    <a:pos x="308" y="83"/>
                  </a:cxn>
                  <a:cxn ang="0">
                    <a:pos x="301" y="101"/>
                  </a:cxn>
                  <a:cxn ang="0">
                    <a:pos x="285" y="127"/>
                  </a:cxn>
                  <a:cxn ang="0">
                    <a:pos x="260" y="174"/>
                  </a:cxn>
                  <a:cxn ang="0">
                    <a:pos x="247" y="197"/>
                  </a:cxn>
                  <a:cxn ang="0">
                    <a:pos x="238" y="222"/>
                  </a:cxn>
                  <a:cxn ang="0">
                    <a:pos x="240" y="243"/>
                  </a:cxn>
                  <a:cxn ang="0">
                    <a:pos x="265" y="237"/>
                  </a:cxn>
                  <a:cxn ang="0">
                    <a:pos x="292" y="242"/>
                  </a:cxn>
                  <a:cxn ang="0">
                    <a:pos x="315" y="242"/>
                  </a:cxn>
                  <a:cxn ang="0">
                    <a:pos x="340" y="227"/>
                  </a:cxn>
                  <a:cxn ang="0">
                    <a:pos x="372" y="214"/>
                  </a:cxn>
                  <a:cxn ang="0">
                    <a:pos x="387" y="208"/>
                  </a:cxn>
                  <a:cxn ang="0">
                    <a:pos x="408" y="197"/>
                  </a:cxn>
                  <a:cxn ang="0">
                    <a:pos x="438" y="175"/>
                  </a:cxn>
                  <a:cxn ang="0">
                    <a:pos x="420" y="174"/>
                  </a:cxn>
                  <a:cxn ang="0">
                    <a:pos x="403" y="185"/>
                  </a:cxn>
                  <a:cxn ang="0">
                    <a:pos x="345" y="208"/>
                  </a:cxn>
                  <a:cxn ang="0">
                    <a:pos x="323" y="228"/>
                  </a:cxn>
                  <a:cxn ang="0">
                    <a:pos x="293" y="223"/>
                  </a:cxn>
                  <a:cxn ang="0">
                    <a:pos x="260" y="214"/>
                  </a:cxn>
                  <a:cxn ang="0">
                    <a:pos x="263" y="190"/>
                  </a:cxn>
                  <a:cxn ang="0">
                    <a:pos x="300" y="132"/>
                  </a:cxn>
                  <a:cxn ang="0">
                    <a:pos x="321" y="87"/>
                  </a:cxn>
                  <a:cxn ang="0">
                    <a:pos x="475" y="90"/>
                  </a:cxn>
                  <a:cxn ang="0">
                    <a:pos x="468" y="197"/>
                  </a:cxn>
                  <a:cxn ang="0">
                    <a:pos x="458" y="223"/>
                  </a:cxn>
                  <a:cxn ang="0">
                    <a:pos x="460" y="200"/>
                  </a:cxn>
                  <a:cxn ang="0">
                    <a:pos x="453" y="205"/>
                  </a:cxn>
                  <a:cxn ang="0">
                    <a:pos x="452" y="228"/>
                  </a:cxn>
                  <a:cxn ang="0">
                    <a:pos x="447" y="257"/>
                  </a:cxn>
                  <a:cxn ang="0">
                    <a:pos x="432" y="282"/>
                  </a:cxn>
                  <a:cxn ang="0">
                    <a:pos x="392" y="300"/>
                  </a:cxn>
                </a:cxnLst>
                <a:rect l="0" t="0" r="r" b="b"/>
                <a:pathLst>
                  <a:path w="476" h="480">
                    <a:moveTo>
                      <a:pt x="392" y="300"/>
                    </a:moveTo>
                    <a:lnTo>
                      <a:pt x="383" y="302"/>
                    </a:lnTo>
                    <a:lnTo>
                      <a:pt x="383" y="310"/>
                    </a:lnTo>
                    <a:lnTo>
                      <a:pt x="381" y="332"/>
                    </a:lnTo>
                    <a:lnTo>
                      <a:pt x="375" y="342"/>
                    </a:lnTo>
                    <a:lnTo>
                      <a:pt x="373" y="360"/>
                    </a:lnTo>
                    <a:lnTo>
                      <a:pt x="375" y="370"/>
                    </a:lnTo>
                    <a:lnTo>
                      <a:pt x="373" y="377"/>
                    </a:lnTo>
                    <a:lnTo>
                      <a:pt x="360" y="400"/>
                    </a:lnTo>
                    <a:lnTo>
                      <a:pt x="350" y="405"/>
                    </a:lnTo>
                    <a:lnTo>
                      <a:pt x="341" y="405"/>
                    </a:lnTo>
                    <a:lnTo>
                      <a:pt x="325" y="417"/>
                    </a:lnTo>
                    <a:lnTo>
                      <a:pt x="321" y="427"/>
                    </a:lnTo>
                    <a:lnTo>
                      <a:pt x="320" y="437"/>
                    </a:lnTo>
                    <a:lnTo>
                      <a:pt x="310" y="444"/>
                    </a:lnTo>
                    <a:lnTo>
                      <a:pt x="285" y="447"/>
                    </a:lnTo>
                    <a:lnTo>
                      <a:pt x="275" y="454"/>
                    </a:lnTo>
                    <a:lnTo>
                      <a:pt x="280" y="464"/>
                    </a:lnTo>
                    <a:lnTo>
                      <a:pt x="280" y="479"/>
                    </a:lnTo>
                    <a:lnTo>
                      <a:pt x="195" y="476"/>
                    </a:lnTo>
                    <a:lnTo>
                      <a:pt x="115" y="476"/>
                    </a:lnTo>
                    <a:lnTo>
                      <a:pt x="85" y="472"/>
                    </a:lnTo>
                    <a:lnTo>
                      <a:pt x="5" y="472"/>
                    </a:lnTo>
                    <a:lnTo>
                      <a:pt x="8" y="314"/>
                    </a:lnTo>
                    <a:lnTo>
                      <a:pt x="0" y="314"/>
                    </a:lnTo>
                    <a:lnTo>
                      <a:pt x="8" y="81"/>
                    </a:lnTo>
                    <a:lnTo>
                      <a:pt x="12" y="0"/>
                    </a:lnTo>
                    <a:lnTo>
                      <a:pt x="28" y="0"/>
                    </a:lnTo>
                    <a:lnTo>
                      <a:pt x="348" y="10"/>
                    </a:lnTo>
                    <a:lnTo>
                      <a:pt x="345" y="28"/>
                    </a:lnTo>
                    <a:lnTo>
                      <a:pt x="340" y="37"/>
                    </a:lnTo>
                    <a:lnTo>
                      <a:pt x="315" y="57"/>
                    </a:lnTo>
                    <a:lnTo>
                      <a:pt x="315" y="67"/>
                    </a:lnTo>
                    <a:lnTo>
                      <a:pt x="308" y="83"/>
                    </a:lnTo>
                    <a:lnTo>
                      <a:pt x="308" y="92"/>
                    </a:lnTo>
                    <a:lnTo>
                      <a:pt x="301" y="101"/>
                    </a:lnTo>
                    <a:lnTo>
                      <a:pt x="292" y="110"/>
                    </a:lnTo>
                    <a:lnTo>
                      <a:pt x="285" y="127"/>
                    </a:lnTo>
                    <a:lnTo>
                      <a:pt x="267" y="140"/>
                    </a:lnTo>
                    <a:lnTo>
                      <a:pt x="260" y="174"/>
                    </a:lnTo>
                    <a:lnTo>
                      <a:pt x="248" y="182"/>
                    </a:lnTo>
                    <a:lnTo>
                      <a:pt x="247" y="197"/>
                    </a:lnTo>
                    <a:lnTo>
                      <a:pt x="238" y="212"/>
                    </a:lnTo>
                    <a:lnTo>
                      <a:pt x="238" y="222"/>
                    </a:lnTo>
                    <a:lnTo>
                      <a:pt x="232" y="227"/>
                    </a:lnTo>
                    <a:lnTo>
                      <a:pt x="240" y="243"/>
                    </a:lnTo>
                    <a:lnTo>
                      <a:pt x="260" y="252"/>
                    </a:lnTo>
                    <a:lnTo>
                      <a:pt x="265" y="237"/>
                    </a:lnTo>
                    <a:lnTo>
                      <a:pt x="278" y="234"/>
                    </a:lnTo>
                    <a:lnTo>
                      <a:pt x="292" y="242"/>
                    </a:lnTo>
                    <a:lnTo>
                      <a:pt x="305" y="242"/>
                    </a:lnTo>
                    <a:lnTo>
                      <a:pt x="315" y="242"/>
                    </a:lnTo>
                    <a:lnTo>
                      <a:pt x="323" y="237"/>
                    </a:lnTo>
                    <a:lnTo>
                      <a:pt x="340" y="227"/>
                    </a:lnTo>
                    <a:lnTo>
                      <a:pt x="355" y="222"/>
                    </a:lnTo>
                    <a:lnTo>
                      <a:pt x="372" y="214"/>
                    </a:lnTo>
                    <a:lnTo>
                      <a:pt x="380" y="214"/>
                    </a:lnTo>
                    <a:lnTo>
                      <a:pt x="387" y="208"/>
                    </a:lnTo>
                    <a:lnTo>
                      <a:pt x="403" y="202"/>
                    </a:lnTo>
                    <a:lnTo>
                      <a:pt x="408" y="197"/>
                    </a:lnTo>
                    <a:lnTo>
                      <a:pt x="420" y="188"/>
                    </a:lnTo>
                    <a:lnTo>
                      <a:pt x="438" y="175"/>
                    </a:lnTo>
                    <a:lnTo>
                      <a:pt x="443" y="165"/>
                    </a:lnTo>
                    <a:lnTo>
                      <a:pt x="420" y="174"/>
                    </a:lnTo>
                    <a:lnTo>
                      <a:pt x="408" y="175"/>
                    </a:lnTo>
                    <a:lnTo>
                      <a:pt x="403" y="185"/>
                    </a:lnTo>
                    <a:lnTo>
                      <a:pt x="372" y="200"/>
                    </a:lnTo>
                    <a:lnTo>
                      <a:pt x="345" y="208"/>
                    </a:lnTo>
                    <a:lnTo>
                      <a:pt x="327" y="214"/>
                    </a:lnTo>
                    <a:lnTo>
                      <a:pt x="323" y="228"/>
                    </a:lnTo>
                    <a:lnTo>
                      <a:pt x="310" y="234"/>
                    </a:lnTo>
                    <a:lnTo>
                      <a:pt x="293" y="223"/>
                    </a:lnTo>
                    <a:lnTo>
                      <a:pt x="275" y="222"/>
                    </a:lnTo>
                    <a:lnTo>
                      <a:pt x="260" y="214"/>
                    </a:lnTo>
                    <a:lnTo>
                      <a:pt x="260" y="202"/>
                    </a:lnTo>
                    <a:lnTo>
                      <a:pt x="263" y="190"/>
                    </a:lnTo>
                    <a:lnTo>
                      <a:pt x="287" y="155"/>
                    </a:lnTo>
                    <a:lnTo>
                      <a:pt x="300" y="132"/>
                    </a:lnTo>
                    <a:lnTo>
                      <a:pt x="320" y="112"/>
                    </a:lnTo>
                    <a:lnTo>
                      <a:pt x="321" y="87"/>
                    </a:lnTo>
                    <a:lnTo>
                      <a:pt x="445" y="90"/>
                    </a:lnTo>
                    <a:lnTo>
                      <a:pt x="475" y="90"/>
                    </a:lnTo>
                    <a:lnTo>
                      <a:pt x="470" y="121"/>
                    </a:lnTo>
                    <a:lnTo>
                      <a:pt x="468" y="197"/>
                    </a:lnTo>
                    <a:lnTo>
                      <a:pt x="467" y="232"/>
                    </a:lnTo>
                    <a:lnTo>
                      <a:pt x="458" y="223"/>
                    </a:lnTo>
                    <a:lnTo>
                      <a:pt x="460" y="212"/>
                    </a:lnTo>
                    <a:lnTo>
                      <a:pt x="460" y="200"/>
                    </a:lnTo>
                    <a:lnTo>
                      <a:pt x="456" y="194"/>
                    </a:lnTo>
                    <a:lnTo>
                      <a:pt x="453" y="205"/>
                    </a:lnTo>
                    <a:lnTo>
                      <a:pt x="453" y="214"/>
                    </a:lnTo>
                    <a:lnTo>
                      <a:pt x="452" y="228"/>
                    </a:lnTo>
                    <a:lnTo>
                      <a:pt x="448" y="249"/>
                    </a:lnTo>
                    <a:lnTo>
                      <a:pt x="447" y="257"/>
                    </a:lnTo>
                    <a:lnTo>
                      <a:pt x="440" y="275"/>
                    </a:lnTo>
                    <a:lnTo>
                      <a:pt x="432" y="282"/>
                    </a:lnTo>
                    <a:lnTo>
                      <a:pt x="423" y="290"/>
                    </a:lnTo>
                    <a:lnTo>
                      <a:pt x="392" y="300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>
              <a:off x="5054043" y="1469711"/>
              <a:ext cx="70403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Whatcom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225,300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067996" y="1904987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Skagit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129,200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011657" y="2439433"/>
              <a:ext cx="777777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Snohomish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818,700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805746" y="3019950"/>
              <a:ext cx="938077" cy="553998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Seattle &amp; King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County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2,226,300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577139" y="3688287"/>
              <a:ext cx="102944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Tacoma-Pierce*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888,300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373117" y="4161237"/>
              <a:ext cx="54694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Lewis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79,480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219257" y="4609255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Cowlitz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108,950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344383" y="5116680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Clark*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488,500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862327" y="4696931"/>
              <a:ext cx="699230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Skamania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12,060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717192" y="5037936"/>
              <a:ext cx="617477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Klickitat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22,430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140334" y="2132265"/>
              <a:ext cx="54694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Island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84,820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198677" y="2395858"/>
              <a:ext cx="577402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Clallam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76,010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254513" y="2784667"/>
              <a:ext cx="678391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Jefferson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31,900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265648" y="3196716"/>
              <a:ext cx="554959" cy="553998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Grays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Harbor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74,160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424934" y="4135264"/>
              <a:ext cx="54694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Pacific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21,640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286406" y="4616830"/>
              <a:ext cx="822661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Wahkiakum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4,190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027909" y="3761665"/>
              <a:ext cx="678391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Thurston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285,800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792122" y="3351925"/>
              <a:ext cx="548547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Mason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64,980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926856" y="4329870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Yakima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255,950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949158" y="3526200"/>
              <a:ext cx="567783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Kittitas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46,570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020848" y="2901687"/>
              <a:ext cx="548547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Chelan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78,420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661321" y="2920493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Douglas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42,820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354099" y="2660578"/>
              <a:ext cx="1091966" cy="24622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(Chelan-Douglas)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644692" y="1784449"/>
              <a:ext cx="744114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Okanogan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42,730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934331" y="4665956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Benton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201,800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391560" y="4376347"/>
              <a:ext cx="614271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Franklin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94,680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924794" y="4222169"/>
              <a:ext cx="1120820" cy="24622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(Benton-Franklin)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998731" y="3458303"/>
              <a:ext cx="54694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Grant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98,740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794607" y="1824219"/>
              <a:ext cx="481222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Ferry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7,830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8317548" y="2056634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Stevens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45,570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8817948" y="1737195"/>
              <a:ext cx="546945" cy="553998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Pend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Oreille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13,740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7884284" y="2950022"/>
              <a:ext cx="56297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Lincoln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10,960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8673581" y="2927653"/>
              <a:ext cx="63991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Spokane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515,250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7837717" y="3645638"/>
              <a:ext cx="548547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Adams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20,150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8598197" y="3654812"/>
              <a:ext cx="68319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Whitman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50,130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7740267" y="4659530"/>
              <a:ext cx="825867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Walla Walla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62,200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8414904" y="4542299"/>
              <a:ext cx="689612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Columbia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4,160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8655906" y="4193626"/>
              <a:ext cx="61106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Garfield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2,220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8996746" y="4575918"/>
              <a:ext cx="54694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Asotin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22,520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7854194" y="1540268"/>
              <a:ext cx="1378904" cy="24622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(Northeast Tri County)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3760873" y="1511494"/>
              <a:ext cx="647933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San Juan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17,150</a:t>
              </a:r>
            </a:p>
          </p:txBody>
        </p:sp>
        <p:sp>
          <p:nvSpPr>
            <p:cNvPr id="183" name="TextBox 182"/>
            <p:cNvSpPr txBox="1"/>
            <p:nvPr userDrawn="1"/>
          </p:nvSpPr>
          <p:spPr>
            <a:xfrm>
              <a:off x="4183875" y="2864318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Kitsap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270,100</a:t>
              </a: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8926129" y="2123773"/>
            <a:ext cx="2815916" cy="1317810"/>
            <a:chOff x="434162" y="4035083"/>
            <a:chExt cx="2815916" cy="1317810"/>
          </a:xfrm>
        </p:grpSpPr>
        <p:grpSp>
          <p:nvGrpSpPr>
            <p:cNvPr id="255" name="Group 254"/>
            <p:cNvGrpSpPr/>
            <p:nvPr userDrawn="1"/>
          </p:nvGrpSpPr>
          <p:grpSpPr>
            <a:xfrm>
              <a:off x="435347" y="4321406"/>
              <a:ext cx="2814731" cy="400110"/>
              <a:chOff x="12691078" y="3401030"/>
              <a:chExt cx="2814731" cy="400110"/>
            </a:xfrm>
          </p:grpSpPr>
          <p:sp>
            <p:nvSpPr>
              <p:cNvPr id="256" name="Rectangle 255"/>
              <p:cNvSpPr/>
              <p:nvPr userDrawn="1"/>
            </p:nvSpPr>
            <p:spPr>
              <a:xfrm>
                <a:off x="12691078" y="3491275"/>
                <a:ext cx="219456" cy="21945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spcBef>
                    <a:spcPts val="200"/>
                  </a:spcBef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7" name="TextBox 256"/>
              <p:cNvSpPr txBox="1"/>
              <p:nvPr userDrawn="1"/>
            </p:nvSpPr>
            <p:spPr>
              <a:xfrm>
                <a:off x="12885853" y="3401030"/>
                <a:ext cx="26199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Departments that have combined</a:t>
                </a:r>
              </a:p>
              <a:p>
                <a:r>
                  <a:rPr lang="en-US" sz="10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public health &amp; human services (16)</a:t>
                </a:r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434162" y="4035083"/>
              <a:ext cx="1936815" cy="1317810"/>
              <a:chOff x="434162" y="4035083"/>
              <a:chExt cx="1936815" cy="1317810"/>
            </a:xfrm>
          </p:grpSpPr>
          <p:grpSp>
            <p:nvGrpSpPr>
              <p:cNvPr id="4" name="Group 3"/>
              <p:cNvGrpSpPr/>
              <p:nvPr userDrawn="1"/>
            </p:nvGrpSpPr>
            <p:grpSpPr>
              <a:xfrm>
                <a:off x="434163" y="4755791"/>
                <a:ext cx="1936814" cy="597102"/>
                <a:chOff x="15619382" y="3472105"/>
                <a:chExt cx="1936814" cy="597102"/>
              </a:xfrm>
            </p:grpSpPr>
            <p:sp>
              <p:nvSpPr>
                <p:cNvPr id="132" name="Rectangle 131"/>
                <p:cNvSpPr/>
                <p:nvPr userDrawn="1"/>
              </p:nvSpPr>
              <p:spPr>
                <a:xfrm>
                  <a:off x="15619382" y="3487376"/>
                  <a:ext cx="214952" cy="219456"/>
                </a:xfrm>
                <a:prstGeom prst="rect">
                  <a:avLst/>
                </a:prstGeom>
                <a:solidFill>
                  <a:srgbClr val="F3D17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>
                    <a:spcBef>
                      <a:spcPts val="200"/>
                    </a:spcBef>
                  </a:pPr>
                  <a:endParaRPr lang="en-US" dirty="0"/>
                </a:p>
              </p:txBody>
            </p:sp>
            <p:sp>
              <p:nvSpPr>
                <p:cNvPr id="134" name="Rectangle 133"/>
                <p:cNvSpPr/>
                <p:nvPr userDrawn="1"/>
              </p:nvSpPr>
              <p:spPr>
                <a:xfrm>
                  <a:off x="15619382" y="3848545"/>
                  <a:ext cx="219456" cy="219456"/>
                </a:xfrm>
                <a:prstGeom prst="rect">
                  <a:avLst/>
                </a:prstGeom>
                <a:solidFill>
                  <a:srgbClr val="349D96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1" name="TextBox 180"/>
                <p:cNvSpPr txBox="1"/>
                <p:nvPr userDrawn="1"/>
              </p:nvSpPr>
              <p:spPr>
                <a:xfrm>
                  <a:off x="15815014" y="3472105"/>
                  <a:ext cx="174118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</a:rPr>
                    <a:t>Public Health Department</a:t>
                  </a:r>
                  <a:r>
                    <a:rPr lang="en-US" sz="1000" b="1" baseline="0" dirty="0">
                      <a:solidFill>
                        <a:schemeClr val="tx1"/>
                      </a:solidFill>
                      <a:latin typeface="+mn-lt"/>
                    </a:rPr>
                    <a:t> (8)</a:t>
                  </a:r>
                  <a:endParaRPr lang="en-US" sz="1000" b="1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82" name="TextBox 181"/>
                <p:cNvSpPr txBox="1"/>
                <p:nvPr userDrawn="1"/>
              </p:nvSpPr>
              <p:spPr>
                <a:xfrm>
                  <a:off x="15815477" y="3822986"/>
                  <a:ext cx="147027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</a:rPr>
                    <a:t>Multi County District (3)</a:t>
                  </a:r>
                </a:p>
              </p:txBody>
            </p:sp>
          </p:grpSp>
          <p:grpSp>
            <p:nvGrpSpPr>
              <p:cNvPr id="258" name="Group 257"/>
              <p:cNvGrpSpPr/>
              <p:nvPr userDrawn="1"/>
            </p:nvGrpSpPr>
            <p:grpSpPr>
              <a:xfrm>
                <a:off x="434162" y="4035083"/>
                <a:ext cx="1700350" cy="246221"/>
                <a:chOff x="12691077" y="3835313"/>
                <a:chExt cx="1700350" cy="246221"/>
              </a:xfrm>
            </p:grpSpPr>
            <p:sp>
              <p:nvSpPr>
                <p:cNvPr id="259" name="Rectangle 258"/>
                <p:cNvSpPr/>
                <p:nvPr userDrawn="1"/>
              </p:nvSpPr>
              <p:spPr>
                <a:xfrm>
                  <a:off x="12691077" y="3853290"/>
                  <a:ext cx="219456" cy="219456"/>
                </a:xfrm>
                <a:prstGeom prst="rect">
                  <a:avLst/>
                </a:prstGeom>
                <a:solidFill>
                  <a:srgbClr val="E8E8E8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0" name="TextBox 259"/>
                <p:cNvSpPr txBox="1"/>
                <p:nvPr userDrawn="1"/>
              </p:nvSpPr>
              <p:spPr>
                <a:xfrm>
                  <a:off x="12892299" y="3835313"/>
                  <a:ext cx="149912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</a:rPr>
                    <a:t>Single County District (8)</a:t>
                  </a:r>
                </a:p>
              </p:txBody>
            </p:sp>
          </p:grpSp>
        </p:grpSp>
      </p:grpSp>
      <p:pic>
        <p:nvPicPr>
          <p:cNvPr id="261" name="Picture 26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30" y="5627708"/>
            <a:ext cx="1671469" cy="73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56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 Healtgh Sy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>
          <a:xfrm>
            <a:off x="0" y="618424"/>
            <a:ext cx="12192000" cy="544750"/>
          </a:xfrm>
        </p:spPr>
        <p:txBody>
          <a:bodyPr>
            <a:normAutofit/>
          </a:bodyPr>
          <a:lstStyle>
            <a:lvl1pPr algn="ctr">
              <a:defRPr sz="2700" baseline="0"/>
            </a:lvl1pPr>
          </a:lstStyle>
          <a:p>
            <a:r>
              <a:rPr lang="en-US" dirty="0"/>
              <a:t>Public Health System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56" y="1273708"/>
            <a:ext cx="8934287" cy="495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7243858" y="5134314"/>
            <a:ext cx="2776041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Partners</a:t>
            </a:r>
          </a:p>
          <a:p>
            <a:pPr marL="1588">
              <a:spcBef>
                <a:spcPts val="20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Private Sector</a:t>
            </a:r>
          </a:p>
          <a:p>
            <a:pPr marL="1588"/>
            <a:r>
              <a:rPr lang="en-US" sz="1200" dirty="0">
                <a:solidFill>
                  <a:schemeClr val="tx1"/>
                </a:solidFill>
                <a:latin typeface="+mn-lt"/>
              </a:rPr>
              <a:t>Professional Associations</a:t>
            </a:r>
          </a:p>
          <a:p>
            <a:pPr marL="1588"/>
            <a:r>
              <a:rPr lang="en-US" sz="1200" dirty="0">
                <a:solidFill>
                  <a:schemeClr val="tx1"/>
                </a:solidFill>
                <a:latin typeface="+mn-lt"/>
              </a:rPr>
              <a:t>Academic Institutions</a:t>
            </a:r>
          </a:p>
          <a:p>
            <a:pPr marL="1588"/>
            <a:r>
              <a:rPr lang="en-US" sz="1200" dirty="0">
                <a:solidFill>
                  <a:schemeClr val="tx1"/>
                </a:solidFill>
                <a:latin typeface="+mn-lt"/>
              </a:rPr>
              <a:t>Non-Profit Organizations</a:t>
            </a:r>
          </a:p>
          <a:p>
            <a:pPr marL="1588">
              <a:spcBef>
                <a:spcPts val="20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Health Care Delivery System</a:t>
            </a:r>
          </a:p>
          <a:p>
            <a:pPr marL="1588"/>
            <a:r>
              <a:rPr lang="en-US" sz="1200" dirty="0">
                <a:solidFill>
                  <a:schemeClr val="tx1"/>
                </a:solidFill>
                <a:latin typeface="+mn-lt"/>
              </a:rPr>
              <a:t>Other Stakeholders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2977978" y="3612150"/>
            <a:ext cx="45719" cy="45719"/>
          </a:xfrm>
          <a:prstGeom prst="ellipse">
            <a:avLst/>
          </a:prstGeom>
          <a:solidFill>
            <a:srgbClr val="349D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2635357" y="3392441"/>
            <a:ext cx="685800" cy="433387"/>
          </a:xfrm>
          <a:prstGeom prst="rect">
            <a:avLst/>
          </a:prstGeom>
          <a:noFill/>
          <a:ln w="25400">
            <a:solidFill>
              <a:srgbClr val="349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2968411" y="5893601"/>
            <a:ext cx="1005919" cy="0"/>
          </a:xfrm>
          <a:prstGeom prst="line">
            <a:avLst/>
          </a:prstGeom>
          <a:ln w="12700">
            <a:solidFill>
              <a:srgbClr val="349D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2968413" y="3905085"/>
            <a:ext cx="0" cy="1996215"/>
          </a:xfrm>
          <a:prstGeom prst="line">
            <a:avLst/>
          </a:prstGeom>
          <a:ln w="12700">
            <a:solidFill>
              <a:srgbClr val="349D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4916566" y="5690941"/>
            <a:ext cx="1902075" cy="56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910002" y="5133260"/>
            <a:ext cx="2667000" cy="1133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Government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Department of Health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State Board of Health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Local Health Jurisdictions (35)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Tribal Nations (29)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1612793" y="5052658"/>
            <a:ext cx="24028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895475" y="5890578"/>
            <a:ext cx="348383" cy="0"/>
          </a:xfrm>
          <a:prstGeom prst="line">
            <a:avLst/>
          </a:prstGeom>
          <a:ln w="12700">
            <a:solidFill>
              <a:srgbClr val="349D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4489554" y="5893297"/>
            <a:ext cx="427012" cy="0"/>
          </a:xfrm>
          <a:prstGeom prst="line">
            <a:avLst/>
          </a:prstGeom>
          <a:ln w="12700">
            <a:solidFill>
              <a:srgbClr val="349D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017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9753" y="-7315"/>
            <a:ext cx="12192000" cy="343126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619537" y="4903935"/>
            <a:ext cx="9003195" cy="136319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19537" y="3933309"/>
            <a:ext cx="9003195" cy="965200"/>
          </a:xfrm>
        </p:spPr>
        <p:txBody>
          <a:bodyPr anchor="t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2720456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9753" y="-7315"/>
            <a:ext cx="12192000" cy="477882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20956" y="5297703"/>
            <a:ext cx="9001776" cy="965200"/>
          </a:xfrm>
        </p:spPr>
        <p:txBody>
          <a:bodyPr anchor="t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2347603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1119447" y="814647"/>
            <a:ext cx="9986357" cy="377397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9447" y="5297703"/>
            <a:ext cx="9986357" cy="965200"/>
          </a:xfrm>
        </p:spPr>
        <p:txBody>
          <a:bodyPr anchor="t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1029432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1119447" y="814647"/>
            <a:ext cx="4677295" cy="377397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365702" y="814647"/>
            <a:ext cx="4677295" cy="377397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19447" y="5021478"/>
            <a:ext cx="9923549" cy="965200"/>
          </a:xfrm>
        </p:spPr>
        <p:txBody>
          <a:bodyPr anchor="t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3541902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9753" y="-7315"/>
            <a:ext cx="12192000" cy="6865315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416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65639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Office/Program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48045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10" name="Picture 9" descr="Washington State Department of Health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2" y="5352116"/>
            <a:ext cx="1996064" cy="883125"/>
          </a:xfrm>
          <a:prstGeom prst="rect">
            <a:avLst/>
          </a:prstGeom>
        </p:spPr>
      </p:pic>
      <p:pic>
        <p:nvPicPr>
          <p:cNvPr id="11" name="Picture 10" descr="photo of downtown Spokane with Spokane River in forefront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1" b="15783"/>
          <a:stretch/>
        </p:blipFill>
        <p:spPr>
          <a:xfrm>
            <a:off x="1" y="0"/>
            <a:ext cx="1220052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85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9753" y="1031777"/>
            <a:ext cx="12192000" cy="477882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75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1119447" y="814647"/>
            <a:ext cx="9986357" cy="5228706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29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1119447" y="814647"/>
            <a:ext cx="4677295" cy="518714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365702" y="814647"/>
            <a:ext cx="4677295" cy="518714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7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196280" y="1233820"/>
            <a:ext cx="5280349" cy="182881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196282" y="3069758"/>
            <a:ext cx="5280349" cy="30483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5384" y="-7315"/>
            <a:ext cx="4780229" cy="2688879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93372" y="3290207"/>
            <a:ext cx="3532195" cy="2174875"/>
          </a:xfrm>
        </p:spPr>
        <p:txBody>
          <a:bodyPr anchor="t">
            <a:normAutofit/>
          </a:bodyPr>
          <a:lstStyle>
            <a:lvl1pPr algn="r">
              <a:defRPr sz="2700"/>
            </a:lvl1pPr>
          </a:lstStyle>
          <a:p>
            <a:pPr lvl="0"/>
            <a:r>
              <a:rPr lang="en-US" dirty="0"/>
              <a:t>Left Photo Slide 1</a:t>
            </a:r>
          </a:p>
        </p:txBody>
      </p:sp>
    </p:spTree>
    <p:extLst>
      <p:ext uri="{BB962C8B-B14F-4D97-AF65-F5344CB8AC3E}">
        <p14:creationId xmlns:p14="http://schemas.microsoft.com/office/powerpoint/2010/main" val="1668251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5384" y="-1"/>
            <a:ext cx="5280536" cy="6858001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106342" y="2702503"/>
            <a:ext cx="5280349" cy="315115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06342" y="2085143"/>
            <a:ext cx="5280349" cy="60304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dirty="0"/>
              <a:t>Left Photo Slide 2</a:t>
            </a:r>
          </a:p>
        </p:txBody>
      </p:sp>
    </p:spTree>
    <p:extLst>
      <p:ext uri="{BB962C8B-B14F-4D97-AF65-F5344CB8AC3E}">
        <p14:creationId xmlns:p14="http://schemas.microsoft.com/office/powerpoint/2010/main" val="1054346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635332" y="2702503"/>
            <a:ext cx="3757193" cy="315115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9753" y="-2744"/>
            <a:ext cx="3491111" cy="68580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3481358" y="-2744"/>
            <a:ext cx="3317839" cy="34290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3481358" y="3426257"/>
            <a:ext cx="3317839" cy="3431745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35331" y="1753739"/>
            <a:ext cx="3569699" cy="91440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dirty="0"/>
              <a:t>Left Photo Slide 3</a:t>
            </a:r>
          </a:p>
        </p:txBody>
      </p:sp>
    </p:spTree>
    <p:extLst>
      <p:ext uri="{BB962C8B-B14F-4D97-AF65-F5344CB8AC3E}">
        <p14:creationId xmlns:p14="http://schemas.microsoft.com/office/powerpoint/2010/main" val="1317227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219190"/>
            <a:ext cx="5280349" cy="182881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839790" y="3055128"/>
            <a:ext cx="5280349" cy="30483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1771" y="-7315"/>
            <a:ext cx="4780229" cy="2688879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6239" y="3290207"/>
            <a:ext cx="3581096" cy="2174875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dirty="0"/>
              <a:t>Right Photo Slide 1</a:t>
            </a:r>
          </a:p>
        </p:txBody>
      </p:sp>
    </p:spTree>
    <p:extLst>
      <p:ext uri="{BB962C8B-B14F-4D97-AF65-F5344CB8AC3E}">
        <p14:creationId xmlns:p14="http://schemas.microsoft.com/office/powerpoint/2010/main" val="2508015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087" y="-1"/>
            <a:ext cx="5280536" cy="6858001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839796" y="2709818"/>
            <a:ext cx="5280349" cy="315115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9796" y="2106779"/>
            <a:ext cx="5280349" cy="595725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dirty="0"/>
              <a:t>Right Photo Slide 2</a:t>
            </a:r>
          </a:p>
        </p:txBody>
      </p:sp>
    </p:spTree>
    <p:extLst>
      <p:ext uri="{BB962C8B-B14F-4D97-AF65-F5344CB8AC3E}">
        <p14:creationId xmlns:p14="http://schemas.microsoft.com/office/powerpoint/2010/main" val="2600895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839778" y="2702503"/>
            <a:ext cx="3757193" cy="315115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98918" y="-1"/>
            <a:ext cx="3491111" cy="6858001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5373742" y="-1"/>
            <a:ext cx="3313972" cy="3421505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5373743" y="3421504"/>
            <a:ext cx="3313971" cy="343649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776" y="1710752"/>
            <a:ext cx="3768397" cy="991752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dirty="0"/>
              <a:t>Right Photo Slide 3</a:t>
            </a:r>
          </a:p>
        </p:txBody>
      </p:sp>
    </p:spTree>
    <p:extLst>
      <p:ext uri="{BB962C8B-B14F-4D97-AF65-F5344CB8AC3E}">
        <p14:creationId xmlns:p14="http://schemas.microsoft.com/office/powerpoint/2010/main" val="482625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087" y="-7316"/>
            <a:ext cx="5280536" cy="6865315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12891" y="2221606"/>
            <a:ext cx="5207255" cy="325437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Manager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12369" y="2702503"/>
            <a:ext cx="5207776" cy="315115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2369" y="1721542"/>
            <a:ext cx="5207776" cy="500064"/>
          </a:xfrm>
        </p:spPr>
        <p:txBody>
          <a:bodyPr anchor="t">
            <a:normAutofit/>
          </a:bodyPr>
          <a:lstStyle>
            <a:lvl1pPr>
              <a:defRPr sz="3000" b="1"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3810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ster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65639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Office/Program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48045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11" name="Picture 10" descr="Washington State Department of Health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2" y="5352116"/>
            <a:ext cx="1996064" cy="883125"/>
          </a:xfrm>
          <a:prstGeom prst="rect">
            <a:avLst/>
          </a:prstGeom>
        </p:spPr>
      </p:pic>
      <p:pic>
        <p:nvPicPr>
          <p:cNvPr id="13" name="Picture 12" descr="photo of a boat navigating around a couple of islands in the Puget Sound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" b="24049"/>
          <a:stretch/>
        </p:blipFill>
        <p:spPr>
          <a:xfrm>
            <a:off x="0" y="-2"/>
            <a:ext cx="12192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46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4612828" y="1787643"/>
            <a:ext cx="2887133" cy="217487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1065695" y="1787643"/>
            <a:ext cx="2887133" cy="217487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8163680" y="1787643"/>
            <a:ext cx="2887133" cy="217487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1065519" y="4369066"/>
            <a:ext cx="2887308" cy="33655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6" hasCustomPrompt="1"/>
          </p:nvPr>
        </p:nvSpPr>
        <p:spPr>
          <a:xfrm>
            <a:off x="4612830" y="4366079"/>
            <a:ext cx="2887132" cy="33655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8163506" y="4358568"/>
            <a:ext cx="2887132" cy="34945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4612654" y="4704753"/>
            <a:ext cx="2887308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1065519" y="4712068"/>
            <a:ext cx="2887308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8163506" y="4715116"/>
            <a:ext cx="2887308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4612653" y="5047754"/>
            <a:ext cx="2887308" cy="1015312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1065518" y="5055070"/>
            <a:ext cx="2887308" cy="1007997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34" hasCustomPrompt="1"/>
          </p:nvPr>
        </p:nvSpPr>
        <p:spPr>
          <a:xfrm>
            <a:off x="8163417" y="5055934"/>
            <a:ext cx="2887308" cy="1007133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0" y="673974"/>
            <a:ext cx="12192000" cy="482030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 dirty="0"/>
              <a:t>Team Slide 1</a:t>
            </a:r>
          </a:p>
        </p:txBody>
      </p:sp>
    </p:spTree>
    <p:extLst>
      <p:ext uri="{BB962C8B-B14F-4D97-AF65-F5344CB8AC3E}">
        <p14:creationId xmlns:p14="http://schemas.microsoft.com/office/powerpoint/2010/main" val="1672404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475" y="4569092"/>
            <a:ext cx="3028501" cy="342999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475" y="4919407"/>
            <a:ext cx="3028501" cy="36494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474" y="5291672"/>
            <a:ext cx="3028503" cy="99423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34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3034370" y="1838842"/>
            <a:ext cx="3002037" cy="232590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44" y="1838842"/>
            <a:ext cx="3026233" cy="232590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038673" y="1838842"/>
            <a:ext cx="3048641" cy="232590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35"/>
          </p:nvPr>
        </p:nvSpPr>
        <p:spPr>
          <a:xfrm>
            <a:off x="9097067" y="1838842"/>
            <a:ext cx="3094932" cy="232590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3038730" y="4569092"/>
            <a:ext cx="3007431" cy="343002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37" hasCustomPrompt="1"/>
          </p:nvPr>
        </p:nvSpPr>
        <p:spPr>
          <a:xfrm>
            <a:off x="3038730" y="4919406"/>
            <a:ext cx="3007431" cy="372266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3038731" y="5298984"/>
            <a:ext cx="3007429" cy="986918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41" name="Text Placeholder 21"/>
          <p:cNvSpPr>
            <a:spLocks noGrp="1"/>
          </p:cNvSpPr>
          <p:nvPr>
            <p:ph type="body" sz="quarter" idx="39" hasCustomPrompt="1"/>
          </p:nvPr>
        </p:nvSpPr>
        <p:spPr>
          <a:xfrm>
            <a:off x="6055913" y="4569092"/>
            <a:ext cx="3076667" cy="34300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40" hasCustomPrompt="1"/>
          </p:nvPr>
        </p:nvSpPr>
        <p:spPr>
          <a:xfrm>
            <a:off x="6055915" y="4919408"/>
            <a:ext cx="3076667" cy="37225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41" hasCustomPrompt="1"/>
          </p:nvPr>
        </p:nvSpPr>
        <p:spPr>
          <a:xfrm>
            <a:off x="6055913" y="5296217"/>
            <a:ext cx="3076668" cy="994235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44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9136063" y="4569091"/>
            <a:ext cx="3055936" cy="34300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43" hasCustomPrompt="1"/>
          </p:nvPr>
        </p:nvSpPr>
        <p:spPr>
          <a:xfrm>
            <a:off x="9136064" y="4919408"/>
            <a:ext cx="3055937" cy="37225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9136064" y="5298980"/>
            <a:ext cx="3055937" cy="986923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of Health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-1" y="658850"/>
            <a:ext cx="12182247" cy="497153"/>
          </a:xfrm>
        </p:spPr>
        <p:txBody>
          <a:bodyPr anchor="t"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 dirty="0"/>
              <a:t>Team Slide 2</a:t>
            </a:r>
          </a:p>
        </p:txBody>
      </p:sp>
    </p:spTree>
    <p:extLst>
      <p:ext uri="{BB962C8B-B14F-4D97-AF65-F5344CB8AC3E}">
        <p14:creationId xmlns:p14="http://schemas.microsoft.com/office/powerpoint/2010/main" val="882989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artment of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-9235" y="4507928"/>
            <a:ext cx="12201236" cy="2161877"/>
            <a:chOff x="-9235" y="4393628"/>
            <a:chExt cx="12201236" cy="2161877"/>
          </a:xfrm>
        </p:grpSpPr>
        <p:sp>
          <p:nvSpPr>
            <p:cNvPr id="50" name="TextBox 49"/>
            <p:cNvSpPr txBox="1"/>
            <p:nvPr userDrawn="1"/>
          </p:nvSpPr>
          <p:spPr>
            <a:xfrm>
              <a:off x="-9235" y="4393628"/>
              <a:ext cx="3066237" cy="20344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3038" lv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Disease Control</a:t>
              </a:r>
            </a:p>
            <a:p>
              <a:pPr marL="173038" lv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&amp; Health Statistics</a:t>
              </a:r>
            </a:p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800" b="0" i="1" kern="1200" dirty="0">
                  <a:solidFill>
                    <a:srgbClr val="349D96"/>
                  </a:solidFill>
                  <a:latin typeface="+mn-lt"/>
                  <a:ea typeface="+mn-ea"/>
                  <a:cs typeface="+mn-cs"/>
                </a:rPr>
                <a:t>Initiatives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57B6A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b="0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Measles</a:t>
              </a:r>
              <a:r>
                <a:rPr lang="en-US" sz="1600" b="0" i="0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en-US" sz="1600" b="0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Control</a:t>
              </a:r>
            </a:p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600" b="0" i="0" kern="120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EndAIDS</a:t>
              </a:r>
              <a:endPara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600" b="0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Vital Statistics</a:t>
              </a:r>
            </a:p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600" b="0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(E. coli, mumps, etc.)</a:t>
              </a: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6055110" y="4393629"/>
              <a:ext cx="3070684" cy="21605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3038" lvl="0" indent="0" algn="ctr" defTabSz="914400" rtl="0" eaLnBrk="1" latinLnBrk="0" hangingPunct="1">
                <a:lnSpc>
                  <a:spcPct val="90000"/>
                </a:lnSpc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Prevention and</a:t>
              </a:r>
            </a:p>
            <a:p>
              <a:pPr marL="173038" lvl="0" indent="0" algn="ctr" defTabSz="914400" rtl="0" eaLnBrk="1" latinLnBrk="0" hangingPunct="1">
                <a:lnSpc>
                  <a:spcPct val="90000"/>
                </a:lnSpc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Community Health</a:t>
              </a:r>
            </a:p>
            <a:p>
              <a:pPr algn="ctr">
                <a:spcBef>
                  <a:spcPts val="600"/>
                </a:spcBef>
              </a:pPr>
              <a:r>
                <a:rPr lang="en-US" sz="1800" b="0" i="1" kern="1200" dirty="0">
                  <a:solidFill>
                    <a:srgbClr val="349D96"/>
                  </a:solidFill>
                  <a:latin typeface="+mn-lt"/>
                  <a:ea typeface="+mn-ea"/>
                  <a:cs typeface="+mn-cs"/>
                </a:rPr>
                <a:t>Initiatives</a:t>
              </a:r>
              <a:endParaRPr lang="en-US" sz="1800" dirty="0">
                <a:solidFill>
                  <a:srgbClr val="349D96"/>
                </a:solidFill>
                <a:latin typeface="+mn-lt"/>
              </a:endParaRPr>
            </a:p>
            <a:p>
              <a:pPr marL="0" algn="ctr" defTabSz="914400" rtl="0" eaLnBrk="1" latinLnBrk="0" hangingPunct="1">
                <a:spcBef>
                  <a:spcPts val="600"/>
                </a:spcBef>
              </a:pPr>
              <a:r>
                <a:rPr lang="en-US" sz="1600" b="0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Tobacco 21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0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Immunization Rates</a:t>
              </a:r>
            </a:p>
            <a:p>
              <a:pPr marL="0" algn="ctr" defTabSz="914400" rtl="0" eaLnBrk="1" latinLnBrk="0" hangingPunct="1">
                <a:spcBef>
                  <a:spcPts val="300"/>
                </a:spcBef>
              </a:pPr>
              <a:r>
                <a:rPr lang="en-US" sz="1600" b="0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Family Planning (Title X)</a:t>
              </a:r>
            </a:p>
            <a:p>
              <a:pPr marL="0" algn="ctr" defTabSz="914400" rtl="0" eaLnBrk="1" latinLnBrk="0" hangingPunct="1">
                <a:spcBef>
                  <a:spcPts val="300"/>
                </a:spcBef>
              </a:pPr>
              <a:r>
                <a:rPr lang="en-US" sz="1600" b="0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Marijuana Prevention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3057003" y="4393629"/>
              <a:ext cx="2998107" cy="18374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3038" lvl="0" indent="0" algn="ctr" defTabSz="914400" rtl="0" eaLnBrk="1" latinLnBrk="0" hangingPunct="1">
                <a:lnSpc>
                  <a:spcPct val="90000"/>
                </a:lnSpc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Environmental</a:t>
              </a:r>
            </a:p>
            <a:p>
              <a:pPr marL="173038" lvl="0" indent="0" algn="ctr" defTabSz="914400" rtl="0" eaLnBrk="1" latinLnBrk="0" hangingPunct="1">
                <a:lnSpc>
                  <a:spcPct val="90000"/>
                </a:lnSpc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Public Health</a:t>
              </a:r>
            </a:p>
            <a:p>
              <a:pPr algn="ctr">
                <a:spcBef>
                  <a:spcPts val="600"/>
                </a:spcBef>
              </a:pPr>
              <a:r>
                <a:rPr lang="en-US" sz="1800" b="0" i="1" kern="1200" dirty="0">
                  <a:solidFill>
                    <a:srgbClr val="349D96"/>
                  </a:solidFill>
                  <a:latin typeface="+mn-lt"/>
                  <a:ea typeface="+mn-ea"/>
                  <a:cs typeface="+mn-cs"/>
                </a:rPr>
                <a:t>Initiatives</a:t>
              </a:r>
              <a:endParaRPr lang="en-US" sz="1800" dirty="0">
                <a:solidFill>
                  <a:srgbClr val="349D96"/>
                </a:solidFill>
                <a:latin typeface="+mn-lt"/>
              </a:endParaRPr>
            </a:p>
            <a:p>
              <a:pPr algn="ctr">
                <a:spcBef>
                  <a:spcPts val="600"/>
                </a:spcBef>
              </a:pPr>
              <a:r>
                <a:rPr lang="en-US" sz="1600" b="0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Puget</a:t>
              </a:r>
              <a:r>
                <a:rPr lang="en-US" sz="1600" b="0" i="0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Sound Cleanup</a:t>
              </a:r>
              <a:endPara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600" b="0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PFAS</a:t>
              </a:r>
            </a:p>
            <a:p>
              <a:pPr algn="ctr">
                <a:spcBef>
                  <a:spcPts val="300"/>
                </a:spcBef>
              </a:pPr>
              <a:r>
                <a:rPr lang="en-US" sz="1600" b="0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Pesticide Exposures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9125794" y="4394914"/>
              <a:ext cx="3066207" cy="21605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3038" lvl="0" indent="0" algn="ctr" defTabSz="914400" rtl="0" eaLnBrk="1" latinLnBrk="0" hangingPunct="1">
                <a:lnSpc>
                  <a:spcPct val="90000"/>
                </a:lnSpc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Health Systems</a:t>
              </a:r>
            </a:p>
            <a:p>
              <a:pPr marL="173038" lvl="0" indent="0" algn="ctr" defTabSz="914400" rtl="0" eaLnBrk="1" latinLnBrk="0" hangingPunct="1">
                <a:lnSpc>
                  <a:spcPct val="90000"/>
                </a:lnSpc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Quality Assurance</a:t>
              </a:r>
            </a:p>
            <a:p>
              <a:pPr algn="ctr">
                <a:spcBef>
                  <a:spcPts val="600"/>
                </a:spcBef>
              </a:pPr>
              <a:r>
                <a:rPr lang="en-US" sz="1800" b="0" i="1" kern="1200" dirty="0">
                  <a:solidFill>
                    <a:srgbClr val="349D96"/>
                  </a:solidFill>
                  <a:latin typeface="+mn-lt"/>
                  <a:ea typeface="+mn-ea"/>
                  <a:cs typeface="+mn-cs"/>
                </a:rPr>
                <a:t>Initiatives</a:t>
              </a:r>
              <a:endParaRPr lang="en-US" sz="1800" dirty="0">
                <a:solidFill>
                  <a:srgbClr val="349D96"/>
                </a:solidFill>
                <a:latin typeface="+mn-lt"/>
              </a:endParaRPr>
            </a:p>
            <a:p>
              <a:pPr marL="0" algn="ctr" defTabSz="914400" rtl="0" eaLnBrk="1" latinLnBrk="0" hangingPunct="1">
                <a:spcBef>
                  <a:spcPts val="600"/>
                </a:spcBef>
              </a:pPr>
              <a:r>
                <a:rPr lang="en-US" sz="1600" b="0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Opioids</a:t>
              </a:r>
            </a:p>
            <a:p>
              <a:pPr marL="0" algn="ctr" defTabSz="914400" rtl="0" eaLnBrk="1" latinLnBrk="0" hangingPunct="1">
                <a:spcBef>
                  <a:spcPts val="300"/>
                </a:spcBef>
              </a:pPr>
              <a:r>
                <a:rPr lang="en-US" sz="1600" b="0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Behavioral Health Integration </a:t>
              </a:r>
            </a:p>
            <a:p>
              <a:pPr marL="0" algn="ctr" defTabSz="914400" rtl="0" eaLnBrk="1" latinLnBrk="0" hangingPunct="1">
                <a:spcBef>
                  <a:spcPts val="300"/>
                </a:spcBef>
              </a:pPr>
              <a:r>
                <a:rPr lang="en-US" sz="1600" b="0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Certificate of Need</a:t>
              </a:r>
            </a:p>
            <a:p>
              <a:pPr marL="0" algn="ctr" defTabSz="914400" rtl="0" eaLnBrk="1" latinLnBrk="0" hangingPunct="1">
                <a:spcBef>
                  <a:spcPts val="300"/>
                </a:spcBef>
              </a:pPr>
              <a:r>
                <a:rPr lang="en-US" sz="1600" b="0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Health Professions</a:t>
              </a:r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0" y="1559462"/>
            <a:ext cx="12192001" cy="2805561"/>
            <a:chOff x="0" y="1388012"/>
            <a:chExt cx="12192001" cy="2805561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31"/>
            <a:stretch/>
          </p:blipFill>
          <p:spPr>
            <a:xfrm>
              <a:off x="3057003" y="1388012"/>
              <a:ext cx="2998107" cy="2805561"/>
            </a:xfrm>
            <a:prstGeom prst="rect">
              <a:avLst/>
            </a:prstGeom>
          </p:spPr>
        </p:pic>
        <p:pic>
          <p:nvPicPr>
            <p:cNvPr id="30" name="Picture 16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5110" y="1388012"/>
              <a:ext cx="3070684" cy="2783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388015"/>
              <a:ext cx="3057003" cy="2783658"/>
            </a:xfrm>
            <a:prstGeom prst="rect">
              <a:avLst/>
            </a:prstGeom>
            <a:effectLst/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25794" y="1388012"/>
              <a:ext cx="3066207" cy="2783659"/>
            </a:xfrm>
            <a:prstGeom prst="rect">
              <a:avLst/>
            </a:prstGeom>
            <a:effectLst/>
          </p:spPr>
        </p:pic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-9236" y="671965"/>
            <a:ext cx="12192000" cy="494092"/>
          </a:xfrm>
        </p:spPr>
        <p:txBody>
          <a:bodyPr anchor="t">
            <a:noAutofit/>
          </a:bodyPr>
          <a:lstStyle>
            <a:lvl1pPr>
              <a:defRPr lang="en-US" sz="2700" kern="1200" baseline="0" dirty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 sz="30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12848188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96" y="1687649"/>
            <a:ext cx="6177933" cy="4416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12371" y="2638651"/>
            <a:ext cx="4168236" cy="1035403"/>
          </a:xfrm>
        </p:spPr>
        <p:txBody>
          <a:bodyPr>
            <a:noAutofit/>
          </a:bodyPr>
          <a:lstStyle>
            <a:lvl1pPr marL="0" indent="0">
              <a:buNone/>
              <a:defRPr sz="220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12370" y="3691263"/>
            <a:ext cx="4168237" cy="241242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626101" y="1876424"/>
            <a:ext cx="5219700" cy="290512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12371" y="1643611"/>
            <a:ext cx="4168237" cy="85247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dirty="0"/>
              <a:t>Web Presence Screenshot</a:t>
            </a:r>
          </a:p>
        </p:txBody>
      </p:sp>
    </p:spTree>
    <p:extLst>
      <p:ext uri="{BB962C8B-B14F-4D97-AF65-F5344CB8AC3E}">
        <p14:creationId xmlns:p14="http://schemas.microsoft.com/office/powerpoint/2010/main" val="3069394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96" y="1687649"/>
            <a:ext cx="6177933" cy="4416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651501" y="2833688"/>
            <a:ext cx="5168900" cy="557212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www.doh.wa.gov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12371" y="2638651"/>
            <a:ext cx="4168236" cy="1035403"/>
          </a:xfrm>
        </p:spPr>
        <p:txBody>
          <a:bodyPr>
            <a:noAutofit/>
          </a:bodyPr>
          <a:lstStyle>
            <a:lvl1pPr marL="0" indent="0">
              <a:buNone/>
              <a:defRPr sz="220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12370" y="3691263"/>
            <a:ext cx="4168237" cy="241242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01965" y="1643611"/>
            <a:ext cx="4178643" cy="85247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dirty="0"/>
              <a:t>Web Presence Address</a:t>
            </a:r>
          </a:p>
        </p:txBody>
      </p:sp>
    </p:spTree>
    <p:extLst>
      <p:ext uri="{BB962C8B-B14F-4D97-AF65-F5344CB8AC3E}">
        <p14:creationId xmlns:p14="http://schemas.microsoft.com/office/powerpoint/2010/main" val="2236974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for Large Screen 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0" y="457200"/>
            <a:ext cx="9131520" cy="571421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2552700" y="780658"/>
            <a:ext cx="7162800" cy="504864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1081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312421" y="2295751"/>
            <a:ext cx="5164579" cy="1035403"/>
          </a:xfrm>
        </p:spPr>
        <p:txBody>
          <a:bodyPr>
            <a:noAutofit/>
          </a:bodyPr>
          <a:lstStyle>
            <a:lvl1pPr marL="0" indent="0">
              <a:buNone/>
              <a:defRPr sz="220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1312419" y="3348363"/>
            <a:ext cx="5164580" cy="241242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19101"/>
            <a:ext cx="2962125" cy="5531758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12419" y="1300709"/>
            <a:ext cx="5164581" cy="86968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dirty="0"/>
              <a:t>Mobile Presence Screenshot</a:t>
            </a:r>
          </a:p>
        </p:txBody>
      </p:sp>
    </p:spTree>
    <p:extLst>
      <p:ext uri="{BB962C8B-B14F-4D97-AF65-F5344CB8AC3E}">
        <p14:creationId xmlns:p14="http://schemas.microsoft.com/office/powerpoint/2010/main" val="7985221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of Health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312421" y="2295751"/>
            <a:ext cx="5164579" cy="1035403"/>
          </a:xfrm>
        </p:spPr>
        <p:txBody>
          <a:bodyPr>
            <a:noAutofit/>
          </a:bodyPr>
          <a:lstStyle>
            <a:lvl1pPr marL="0" indent="0">
              <a:buNone/>
              <a:defRPr sz="220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1312419" y="3348363"/>
            <a:ext cx="5164580" cy="241242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19101"/>
            <a:ext cx="2962125" cy="5531758"/>
          </a:xfrm>
          <a:prstGeom prst="rect">
            <a:avLst/>
          </a:prstGeom>
          <a:effectLst/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312419" y="1300709"/>
            <a:ext cx="5164581" cy="86968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dirty="0"/>
              <a:t>Mobile Presence Address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49" y="3264479"/>
            <a:ext cx="2554411" cy="37407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www.doh.wa.gov</a:t>
            </a:r>
          </a:p>
        </p:txBody>
      </p:sp>
    </p:spTree>
    <p:extLst>
      <p:ext uri="{BB962C8B-B14F-4D97-AF65-F5344CB8AC3E}">
        <p14:creationId xmlns:p14="http://schemas.microsoft.com/office/powerpoint/2010/main" val="2493822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V="1">
            <a:off x="5763752" y="3549372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11901" y="2971335"/>
            <a:ext cx="12221524" cy="467387"/>
          </a:xfrm>
        </p:spPr>
        <p:txBody>
          <a:bodyPr anchor="t">
            <a:no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65643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5763752" y="1246748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455880" y="4739420"/>
            <a:ext cx="329776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455880" y="5067436"/>
            <a:ext cx="329776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455880" y="4313395"/>
            <a:ext cx="329776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455881" y="1554491"/>
            <a:ext cx="3297767" cy="2487612"/>
          </a:xfrm>
        </p:spPr>
        <p:txBody>
          <a:bodyPr/>
          <a:lstStyle>
            <a:lvl1pPr marL="0" indent="0">
              <a:buNone/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569077"/>
            <a:ext cx="12192000" cy="2692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280988" indent="0">
              <a:buNone/>
              <a:defRPr sz="1600">
                <a:solidFill>
                  <a:srgbClr val="CB8A49"/>
                </a:solidFill>
              </a:defRPr>
            </a:lvl2pPr>
            <a:lvl3pPr marL="519113" indent="0">
              <a:buNone/>
              <a:defRPr sz="1600">
                <a:solidFill>
                  <a:srgbClr val="CB8A49"/>
                </a:solidFill>
              </a:defRPr>
            </a:lvl3pPr>
            <a:lvl4pPr marL="747713" indent="0">
              <a:buNone/>
              <a:defRPr sz="1600">
                <a:solidFill>
                  <a:srgbClr val="CB8A49"/>
                </a:solidFill>
              </a:defRPr>
            </a:lvl4pPr>
            <a:lvl5pPr marL="741363" indent="0">
              <a:buNone/>
              <a:defRPr sz="1600">
                <a:solidFill>
                  <a:srgbClr val="CB8A49"/>
                </a:solidFill>
              </a:defRPr>
            </a:lvl5pPr>
          </a:lstStyle>
          <a:p>
            <a:pPr lvl="0"/>
            <a:r>
              <a:rPr lang="en-US" dirty="0"/>
              <a:t>www.doh.wa.gov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11081" y="6430955"/>
            <a:ext cx="12203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@</a:t>
            </a: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WADeptHealth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itle 2"/>
          <p:cNvSpPr>
            <a:spLocks noGrp="1"/>
          </p:cNvSpPr>
          <p:nvPr>
            <p:ph type="title" hasCustomPrompt="1"/>
          </p:nvPr>
        </p:nvSpPr>
        <p:spPr>
          <a:xfrm>
            <a:off x="-11081" y="663993"/>
            <a:ext cx="12180916" cy="520628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 dirty="0"/>
              <a:t>Contact 1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4969170" y="6034690"/>
            <a:ext cx="2220414" cy="306578"/>
            <a:chOff x="3453442" y="6023448"/>
            <a:chExt cx="2220414" cy="306578"/>
          </a:xfrm>
        </p:grpSpPr>
        <p:sp>
          <p:nvSpPr>
            <p:cNvPr id="61" name="Rounded Rectangle 60"/>
            <p:cNvSpPr/>
            <p:nvPr userDrawn="1"/>
          </p:nvSpPr>
          <p:spPr>
            <a:xfrm>
              <a:off x="4601301" y="6025149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1"/>
            <p:cNvGrpSpPr/>
            <p:nvPr userDrawn="1"/>
          </p:nvGrpSpPr>
          <p:grpSpPr>
            <a:xfrm>
              <a:off x="3453442" y="6023448"/>
              <a:ext cx="2220414" cy="304877"/>
              <a:chOff x="3474400" y="6042620"/>
              <a:chExt cx="2220414" cy="304877"/>
            </a:xfrm>
          </p:grpSpPr>
          <p:grpSp>
            <p:nvGrpSpPr>
              <p:cNvPr id="63" name="Group 62"/>
              <p:cNvGrpSpPr/>
              <p:nvPr userDrawn="1"/>
            </p:nvGrpSpPr>
            <p:grpSpPr>
              <a:xfrm>
                <a:off x="3474400" y="6042620"/>
                <a:ext cx="2220414" cy="304877"/>
                <a:chOff x="3474400" y="6042620"/>
                <a:chExt cx="2220414" cy="304877"/>
              </a:xfrm>
            </p:grpSpPr>
            <p:sp>
              <p:nvSpPr>
                <p:cNvPr id="65" name="Rounded Rectangle 64"/>
                <p:cNvSpPr/>
                <p:nvPr userDrawn="1"/>
              </p:nvSpPr>
              <p:spPr>
                <a:xfrm>
                  <a:off x="5004078" y="6044349"/>
                  <a:ext cx="309033" cy="301752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Rounded Rectangle 65"/>
                <p:cNvSpPr/>
                <p:nvPr userDrawn="1"/>
              </p:nvSpPr>
              <p:spPr>
                <a:xfrm>
                  <a:off x="347440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ounded Rectangle 66"/>
                <p:cNvSpPr/>
                <p:nvPr userDrawn="1"/>
              </p:nvSpPr>
              <p:spPr>
                <a:xfrm>
                  <a:off x="385702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Rounded Rectangle 67"/>
                <p:cNvSpPr/>
                <p:nvPr userDrawn="1"/>
              </p:nvSpPr>
              <p:spPr>
                <a:xfrm>
                  <a:off x="423964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69" name="Picture 68"/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78577" y="6086598"/>
                  <a:ext cx="230281" cy="230281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7624" y="6061235"/>
                  <a:ext cx="278331" cy="278331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3176" y="6091680"/>
                  <a:ext cx="307200" cy="207343"/>
                </a:xfrm>
                <a:prstGeom prst="rect">
                  <a:avLst/>
                </a:prstGeom>
              </p:spPr>
            </p:pic>
            <p:pic>
              <p:nvPicPr>
                <p:cNvPr id="72" name="Picture 71"/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33027" y="6099881"/>
                  <a:ext cx="250032" cy="204014"/>
                </a:xfrm>
                <a:prstGeom prst="rect">
                  <a:avLst/>
                </a:prstGeom>
              </p:spPr>
            </p:pic>
            <p:sp>
              <p:nvSpPr>
                <p:cNvPr id="73" name="Rounded Rectangle 72"/>
                <p:cNvSpPr/>
                <p:nvPr userDrawn="1"/>
              </p:nvSpPr>
              <p:spPr>
                <a:xfrm>
                  <a:off x="5385781" y="6042664"/>
                  <a:ext cx="309033" cy="301752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74" name="Picture 73"/>
                <p:cNvPicPr>
                  <a:picLocks noChangeAspect="1"/>
                </p:cNvPicPr>
                <p:nvPr userDrawn="1"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1424" y="6103485"/>
                  <a:ext cx="185101" cy="191227"/>
                </a:xfrm>
                <a:prstGeom prst="rect">
                  <a:avLst/>
                </a:prstGeom>
              </p:spPr>
            </p:pic>
          </p:grpSp>
          <p:pic>
            <p:nvPicPr>
              <p:cNvPr id="64" name="Picture 63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7763" y="6126275"/>
                <a:ext cx="196145" cy="1594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520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65639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Office/Program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48045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10" name="Picture 9" descr="Washington State Department of Health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2" y="5352116"/>
            <a:ext cx="1996064" cy="883125"/>
          </a:xfrm>
          <a:prstGeom prst="rect">
            <a:avLst/>
          </a:prstGeom>
        </p:spPr>
      </p:pic>
      <p:pic>
        <p:nvPicPr>
          <p:cNvPr id="13" name="Picture 12" descr="view from high above Diablo Lake in the Northern Cascades mountain range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" t="11859" r="129" b="13402"/>
          <a:stretch/>
        </p:blipFill>
        <p:spPr>
          <a:xfrm>
            <a:off x="-8526" y="1"/>
            <a:ext cx="122005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590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385486" y="4283999"/>
            <a:ext cx="331258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510127" y="4278472"/>
            <a:ext cx="3316177" cy="41275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B8A49"/>
              </a:buClr>
              <a:buFont typeface="Wingdings" panose="05000000000000000000" pitchFamily="2" charset="2"/>
              <a:buNone/>
            </a:pPr>
            <a:r>
              <a:rPr lang="en-US" dirty="0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385485" y="4705636"/>
            <a:ext cx="3312583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506633" y="4700175"/>
            <a:ext cx="3316176" cy="31433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B8A49"/>
              </a:buClr>
              <a:buFont typeface="Wingdings" panose="05000000000000000000" pitchFamily="2" charset="2"/>
              <a:buNone/>
            </a:pPr>
            <a:r>
              <a:rPr lang="en-US" dirty="0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85485" y="5028139"/>
            <a:ext cx="3312583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6510227" y="5023461"/>
            <a:ext cx="3312583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5763752" y="1246748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2385485" y="1564831"/>
            <a:ext cx="3312583" cy="248761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6506634" y="1559083"/>
            <a:ext cx="3297767" cy="248761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569077"/>
            <a:ext cx="12192000" cy="2692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280988" indent="0">
              <a:buNone/>
              <a:defRPr sz="1600">
                <a:solidFill>
                  <a:srgbClr val="CB8A49"/>
                </a:solidFill>
              </a:defRPr>
            </a:lvl2pPr>
            <a:lvl3pPr marL="519113" indent="0">
              <a:buNone/>
              <a:defRPr sz="1600">
                <a:solidFill>
                  <a:srgbClr val="CB8A49"/>
                </a:solidFill>
              </a:defRPr>
            </a:lvl3pPr>
            <a:lvl4pPr marL="747713" indent="0">
              <a:buNone/>
              <a:defRPr sz="1600">
                <a:solidFill>
                  <a:srgbClr val="CB8A49"/>
                </a:solidFill>
              </a:defRPr>
            </a:lvl4pPr>
            <a:lvl5pPr marL="741363" indent="0">
              <a:buNone/>
              <a:defRPr sz="1600">
                <a:solidFill>
                  <a:srgbClr val="CB8A49"/>
                </a:solidFill>
              </a:defRPr>
            </a:lvl5pPr>
          </a:lstStyle>
          <a:p>
            <a:pPr lvl="0"/>
            <a:r>
              <a:rPr lang="en-US" dirty="0"/>
              <a:t>www.doh.wa.gov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-11081" y="6430955"/>
            <a:ext cx="12203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@</a:t>
            </a: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WADeptHealth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46" y="6086599"/>
            <a:ext cx="307041" cy="230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1135" y="664528"/>
            <a:ext cx="12192000" cy="520093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 dirty="0"/>
              <a:t>Contact 2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969170" y="6034690"/>
            <a:ext cx="2220414" cy="306578"/>
            <a:chOff x="3453442" y="6023448"/>
            <a:chExt cx="2220414" cy="306578"/>
          </a:xfrm>
        </p:grpSpPr>
        <p:sp>
          <p:nvSpPr>
            <p:cNvPr id="31" name="Rounded Rectangle 30"/>
            <p:cNvSpPr/>
            <p:nvPr userDrawn="1"/>
          </p:nvSpPr>
          <p:spPr>
            <a:xfrm>
              <a:off x="4601301" y="6025149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/>
            <p:cNvGrpSpPr/>
            <p:nvPr userDrawn="1"/>
          </p:nvGrpSpPr>
          <p:grpSpPr>
            <a:xfrm>
              <a:off x="3453442" y="6023448"/>
              <a:ext cx="2220414" cy="304877"/>
              <a:chOff x="3474400" y="6042620"/>
              <a:chExt cx="2220414" cy="304877"/>
            </a:xfrm>
          </p:grpSpPr>
          <p:grpSp>
            <p:nvGrpSpPr>
              <p:cNvPr id="33" name="Group 32"/>
              <p:cNvGrpSpPr/>
              <p:nvPr userDrawn="1"/>
            </p:nvGrpSpPr>
            <p:grpSpPr>
              <a:xfrm>
                <a:off x="3474400" y="6042620"/>
                <a:ext cx="2220414" cy="304877"/>
                <a:chOff x="3474400" y="6042620"/>
                <a:chExt cx="2220414" cy="304877"/>
              </a:xfrm>
            </p:grpSpPr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5004078" y="6044349"/>
                  <a:ext cx="309033" cy="301752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Rounded Rectangle 35"/>
                <p:cNvSpPr/>
                <p:nvPr userDrawn="1"/>
              </p:nvSpPr>
              <p:spPr>
                <a:xfrm>
                  <a:off x="347440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ounded Rectangle 36"/>
                <p:cNvSpPr/>
                <p:nvPr userDrawn="1"/>
              </p:nvSpPr>
              <p:spPr>
                <a:xfrm>
                  <a:off x="385702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Rounded Rectangle 37"/>
                <p:cNvSpPr/>
                <p:nvPr userDrawn="1"/>
              </p:nvSpPr>
              <p:spPr>
                <a:xfrm>
                  <a:off x="423964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9" name="Picture 38"/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78577" y="6086598"/>
                  <a:ext cx="230281" cy="230281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7624" y="6061235"/>
                  <a:ext cx="278331" cy="278331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3176" y="6091680"/>
                  <a:ext cx="307200" cy="20734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33027" y="6099881"/>
                  <a:ext cx="250032" cy="204014"/>
                </a:xfrm>
                <a:prstGeom prst="rect">
                  <a:avLst/>
                </a:prstGeom>
              </p:spPr>
            </p:pic>
            <p:sp>
              <p:nvSpPr>
                <p:cNvPr id="43" name="Rounded Rectangle 42"/>
                <p:cNvSpPr/>
                <p:nvPr userDrawn="1"/>
              </p:nvSpPr>
              <p:spPr>
                <a:xfrm>
                  <a:off x="5385781" y="6042664"/>
                  <a:ext cx="309033" cy="301752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6" name="Picture 55"/>
                <p:cNvPicPr>
                  <a:picLocks noChangeAspect="1"/>
                </p:cNvPicPr>
                <p:nvPr userDrawn="1"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1424" y="6103485"/>
                  <a:ext cx="185101" cy="191227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7763" y="6126275"/>
                <a:ext cx="196145" cy="1594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41007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-9099" y="680798"/>
            <a:ext cx="12192000" cy="482030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3216566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94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427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0085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9D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537463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 request this document in another format, call 1-800-525-0127. Deaf or hard of</a:t>
            </a:r>
          </a:p>
          <a:p>
            <a:pPr algn="ctr"/>
            <a:r>
              <a:rPr lang="en-US"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hearing customers, please call 711 (Washington Relay) or email </a:t>
            </a:r>
            <a:r>
              <a:rPr lang="en-US" sz="1800" u="non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civil.rights@doh.wa.gov</a:t>
            </a:r>
            <a:r>
              <a:rPr lang="en-US"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21" y="3607263"/>
            <a:ext cx="2847557" cy="1238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42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ter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65639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Office/Program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48045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10" name="Picture 9" descr="Washington State Department of Health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2" y="5352116"/>
            <a:ext cx="1996064" cy="883125"/>
          </a:xfrm>
          <a:prstGeom prst="rect">
            <a:avLst/>
          </a:prstGeom>
        </p:spPr>
      </p:pic>
      <p:pic>
        <p:nvPicPr>
          <p:cNvPr id="11" name="Picture 10" descr="Aerial view of the Palouse in Northeast Washington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3"/>
          <a:stretch/>
        </p:blipFill>
        <p:spPr>
          <a:xfrm>
            <a:off x="-1" y="0"/>
            <a:ext cx="121920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0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65639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Office/Program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48045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10" name="Picture 9" descr="Washington State Department of Health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2" y="5352116"/>
            <a:ext cx="1996064" cy="883125"/>
          </a:xfrm>
          <a:prstGeom prst="rect">
            <a:avLst/>
          </a:prstGeom>
        </p:spPr>
      </p:pic>
      <p:pic>
        <p:nvPicPr>
          <p:cNvPr id="13" name="Picture 12" descr="decorative green box with abstract white lines running across it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2" r="129" b="25611"/>
          <a:stretch/>
        </p:blipFill>
        <p:spPr>
          <a:xfrm>
            <a:off x="-2" y="-2"/>
            <a:ext cx="12192001" cy="45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0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Ad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572000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433455" y="5865639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Office/Program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48045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11" name="Picture 10" descr="Washington State Department of Health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2" y="5352116"/>
            <a:ext cx="1996064" cy="8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5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6544734" y="2239963"/>
            <a:ext cx="3297767" cy="2487612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2423585" y="2239963"/>
            <a:ext cx="3312583" cy="2487612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-11084" y="1115870"/>
            <a:ext cx="12191999" cy="350440"/>
          </a:xfrm>
        </p:spPr>
        <p:txBody>
          <a:bodyPr>
            <a:no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@ location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-11084" y="1539191"/>
            <a:ext cx="12191999" cy="3048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423586" y="4968656"/>
            <a:ext cx="331258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535401" y="4966303"/>
            <a:ext cx="3316177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423585" y="5402255"/>
            <a:ext cx="3312583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535401" y="5402061"/>
            <a:ext cx="3316176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2423585" y="5746218"/>
            <a:ext cx="3312583" cy="3746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6544173" y="5742722"/>
            <a:ext cx="3312583" cy="3746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673320"/>
            <a:ext cx="12192000" cy="437941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Subtitle 1</a:t>
            </a:r>
          </a:p>
        </p:txBody>
      </p:sp>
    </p:spTree>
    <p:extLst>
      <p:ext uri="{BB962C8B-B14F-4D97-AF65-F5344CB8AC3E}">
        <p14:creationId xmlns:p14="http://schemas.microsoft.com/office/powerpoint/2010/main" val="390335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10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</a:lstStyle>
          <a:p>
            <a:fld id="{3535056D-F555-406B-BF1D-286FE836F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3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33" r:id="rId2"/>
    <p:sldLayoutId id="2147483737" r:id="rId3"/>
    <p:sldLayoutId id="2147483734" r:id="rId4"/>
    <p:sldLayoutId id="2147483735" r:id="rId5"/>
    <p:sldLayoutId id="2147483736" r:id="rId6"/>
    <p:sldLayoutId id="2147483740" r:id="rId7"/>
    <p:sldLayoutId id="2147483666" r:id="rId8"/>
    <p:sldLayoutId id="2147483673" r:id="rId9"/>
    <p:sldLayoutId id="2147483719" r:id="rId10"/>
    <p:sldLayoutId id="2147483674" r:id="rId11"/>
    <p:sldLayoutId id="2147483720" r:id="rId12"/>
    <p:sldLayoutId id="2147483721" r:id="rId13"/>
    <p:sldLayoutId id="2147483675" r:id="rId14"/>
    <p:sldLayoutId id="2147483744" r:id="rId15"/>
    <p:sldLayoutId id="2147483741" r:id="rId16"/>
    <p:sldLayoutId id="2147483665" r:id="rId17"/>
    <p:sldLayoutId id="2147483677" r:id="rId18"/>
    <p:sldLayoutId id="2147483692" r:id="rId19"/>
    <p:sldLayoutId id="2147483696" r:id="rId20"/>
    <p:sldLayoutId id="2147483694" r:id="rId21"/>
    <p:sldLayoutId id="2147483695" r:id="rId22"/>
    <p:sldLayoutId id="2147483739" r:id="rId23"/>
    <p:sldLayoutId id="2147483743" r:id="rId24"/>
    <p:sldLayoutId id="2147483702" r:id="rId25"/>
    <p:sldLayoutId id="2147483725" r:id="rId26"/>
    <p:sldLayoutId id="2147483726" r:id="rId27"/>
    <p:sldLayoutId id="2147483727" r:id="rId28"/>
    <p:sldLayoutId id="2147483728" r:id="rId29"/>
    <p:sldLayoutId id="2147483730" r:id="rId30"/>
    <p:sldLayoutId id="2147483731" r:id="rId31"/>
    <p:sldLayoutId id="2147483732" r:id="rId32"/>
    <p:sldLayoutId id="2147483703" r:id="rId33"/>
    <p:sldLayoutId id="2147483704" r:id="rId34"/>
    <p:sldLayoutId id="2147483705" r:id="rId35"/>
    <p:sldLayoutId id="2147483669" r:id="rId36"/>
    <p:sldLayoutId id="2147483706" r:id="rId37"/>
    <p:sldLayoutId id="2147483707" r:id="rId38"/>
    <p:sldLayoutId id="2147483712" r:id="rId39"/>
    <p:sldLayoutId id="2147483711" r:id="rId40"/>
    <p:sldLayoutId id="2147483713" r:id="rId41"/>
    <p:sldLayoutId id="2147483742" r:id="rId42"/>
    <p:sldLayoutId id="2147483714" r:id="rId43"/>
    <p:sldLayoutId id="2147483715" r:id="rId44"/>
    <p:sldLayoutId id="2147483738" r:id="rId45"/>
    <p:sldLayoutId id="2147483667" r:id="rId46"/>
    <p:sldLayoutId id="2147483716" r:id="rId47"/>
    <p:sldLayoutId id="2147483724" r:id="rId48"/>
    <p:sldLayoutId id="2147483718" r:id="rId49"/>
    <p:sldLayoutId id="2147483717" r:id="rId50"/>
    <p:sldLayoutId id="2147483693" r:id="rId51"/>
    <p:sldLayoutId id="2147483747" r:id="rId52"/>
    <p:sldLayoutId id="2147483748" r:id="rId53"/>
    <p:sldLayoutId id="2147483668" r:id="rId5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rgbClr val="349D96"/>
        </a:buClr>
        <a:buFont typeface="Wingdings" panose="05000000000000000000" pitchFamily="2" charset="2"/>
        <a:buChar char="£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519113" indent="-238125" algn="l" defTabSz="914400" rtl="0" eaLnBrk="1" latinLnBrk="0" hangingPunct="1">
        <a:lnSpc>
          <a:spcPct val="90000"/>
        </a:lnSpc>
        <a:spcBef>
          <a:spcPts val="500"/>
        </a:spcBef>
        <a:buClr>
          <a:srgbClr val="349D96"/>
        </a:buClr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7477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49D96"/>
        </a:buClr>
        <a:buFont typeface="Century Gothic" panose="020B0502020202020204" pitchFamily="34" charset="0"/>
        <a:buChar char="■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919163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349D96"/>
        </a:buClr>
        <a:buFont typeface="Century Gothic" panose="020B0502020202020204" pitchFamily="34" charset="0"/>
        <a:buChar char="♦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96996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8A49"/>
        </a:buClr>
        <a:buFont typeface="Century Gothic" panose="020B0502020202020204" pitchFamily="34" charset="0"/>
        <a:buChar char="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h.wa.gov/po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POWER OF PROVIDERS INITIATIVE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9C5741-4BF5-41AE-BE1B-3541D6B2F4E7}"/>
              </a:ext>
            </a:extLst>
          </p:cNvPr>
          <p:cNvSpPr txBox="1"/>
          <p:nvPr/>
        </p:nvSpPr>
        <p:spPr>
          <a:xfrm>
            <a:off x="10210800" y="6156959"/>
            <a:ext cx="179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DOH 820-204</a:t>
            </a:r>
            <a:br>
              <a:rPr lang="en-US" dirty="0"/>
            </a:br>
            <a:r>
              <a:rPr lang="en-US" dirty="0"/>
              <a:t>September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111AC1-5046-4A9B-AA01-38198B5B9FFC}"/>
              </a:ext>
            </a:extLst>
          </p:cNvPr>
          <p:cNvSpPr txBox="1"/>
          <p:nvPr/>
        </p:nvSpPr>
        <p:spPr>
          <a:xfrm>
            <a:off x="182879" y="6156959"/>
            <a:ext cx="871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request this document in another format, call 1-800-525-0127. Deaf or hard of hearing customers, please call 711 (Washington Relay) or email civil.rights@doh.wa.gov.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0DC7E4-1E91-49D2-A410-5217207584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93414"/>
            <a:ext cx="594360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5FCB77-22A8-4269-9A32-8E2EC4D37D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6185648"/>
            <a:ext cx="1187450" cy="5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1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Despite COVID-19 vaccination rates reaching over 70%, the state of Washington continues to experience outbreaks of COVID-19 disease.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Given the rise of different COVID-19 variants, we want to vaccinate as many people against COVID-19 disease as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Power of Providers Initiative asks </a:t>
            </a:r>
            <a:r>
              <a:rPr lang="en-US" b="1" dirty="0"/>
              <a:t>ALL</a:t>
            </a:r>
            <a:r>
              <a:rPr lang="en-US" dirty="0"/>
              <a:t> health care providers to help with this effort by signing up and committing to SAVE:</a:t>
            </a:r>
          </a:p>
          <a:p>
            <a:pPr marL="862013" lvl="1" indent="-342900">
              <a:buFont typeface="Arial" panose="020B0604020202020204" pitchFamily="34" charset="0"/>
              <a:buChar char="•"/>
            </a:pPr>
            <a:r>
              <a:rPr lang="en-US" dirty="0"/>
              <a:t>Seek</a:t>
            </a:r>
          </a:p>
          <a:p>
            <a:pPr marL="862013" lvl="1" indent="-342900">
              <a:buFont typeface="Arial" panose="020B0604020202020204" pitchFamily="34" charset="0"/>
              <a:buChar char="•"/>
            </a:pPr>
            <a:r>
              <a:rPr lang="en-US" dirty="0"/>
              <a:t>Ask/Educate</a:t>
            </a:r>
          </a:p>
          <a:p>
            <a:pPr marL="862013" lvl="1" indent="-342900">
              <a:buFont typeface="Arial" panose="020B0604020202020204" pitchFamily="34" charset="0"/>
              <a:buChar char="•"/>
            </a:pPr>
            <a:r>
              <a:rPr lang="en-US" dirty="0"/>
              <a:t>Vaccinate (or refer)</a:t>
            </a:r>
          </a:p>
          <a:p>
            <a:pPr marL="862013" lvl="1" indent="-342900">
              <a:buFont typeface="Arial" panose="020B0604020202020204" pitchFamily="34" charset="0"/>
              <a:buChar char="•"/>
            </a:pPr>
            <a:r>
              <a:rPr lang="en-US" dirty="0"/>
              <a:t>Empower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Health care providers who don’t vaccinate still want to help protect the community against COVID-19 disease, and they can sign up for the POP Initiative too!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of Providers Initiative</a:t>
            </a:r>
          </a:p>
        </p:txBody>
      </p:sp>
    </p:spTree>
    <p:extLst>
      <p:ext uri="{BB962C8B-B14F-4D97-AF65-F5344CB8AC3E}">
        <p14:creationId xmlns:p14="http://schemas.microsoft.com/office/powerpoint/2010/main" val="18252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9070" y="598547"/>
            <a:ext cx="7474172" cy="7048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700" kern="1200" dirty="0">
                <a:solidFill>
                  <a:schemeClr val="tx1"/>
                </a:solidFill>
              </a:rPr>
              <a:t>Power of Providers Initiative - SAVE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>
          <a:xfrm>
            <a:off x="852616" y="1755835"/>
            <a:ext cx="7842400" cy="42706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b="1" dirty="0"/>
              <a:t>Seek</a:t>
            </a:r>
            <a:r>
              <a:rPr lang="en-US" sz="2000" dirty="0"/>
              <a:t> – seek out your patient or client’s vaccination status.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b="1" dirty="0"/>
              <a:t>Ask/Educate </a:t>
            </a:r>
            <a:r>
              <a:rPr lang="en-US" sz="2000" dirty="0"/>
              <a:t>– ask them about the vaccine and offer education.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b="1" dirty="0"/>
              <a:t>Vaccinate</a:t>
            </a:r>
            <a:r>
              <a:rPr lang="en-US" sz="2000" dirty="0"/>
              <a:t> – If the patient agrees to vaccination, vaccinate them or provide a referral for vaccination.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b="1" dirty="0"/>
              <a:t>Empower</a:t>
            </a:r>
            <a:r>
              <a:rPr lang="en-US" sz="2000" dirty="0"/>
              <a:t> – Empower your patients to share their vaccination status with the community.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96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BC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BAFDE7C-2F30-44F7-81F3-E0CE55516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23" y="2946090"/>
            <a:ext cx="1880776" cy="94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2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The initiative is supported by over 20 different state health associations, Governor Inslee, and Secretary of Health Dr. Umair A. Shah.</a:t>
            </a:r>
          </a:p>
          <a:p>
            <a:endParaRPr lang="en-US" dirty="0"/>
          </a:p>
          <a:p>
            <a:r>
              <a:rPr lang="en-US" dirty="0"/>
              <a:t>We encourage all health care providers, vaccinating or not, to sign up for the initiative and help the state reduce COVID-19 disease.</a:t>
            </a:r>
          </a:p>
          <a:p>
            <a:endParaRPr lang="en-US" dirty="0"/>
          </a:p>
          <a:p>
            <a:r>
              <a:rPr lang="en-US" dirty="0"/>
              <a:t>To read more about the Power of Providers and to sign up, visit </a:t>
            </a:r>
            <a:r>
              <a:rPr lang="en-US" b="1" dirty="0">
                <a:hlinkClick r:id="rId3"/>
              </a:rPr>
              <a:t>www.doh.wa.gov/pop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r>
              <a:rPr lang="en-US" dirty="0"/>
              <a:t>Providers that sign up will receive a certificate, stickers, window cling</a:t>
            </a:r>
            <a:r>
              <a:rPr lang="en-US"/>
              <a:t>, and </a:t>
            </a:r>
            <a:r>
              <a:rPr lang="en-US" dirty="0"/>
              <a:t>other materials to help them with the POP Initiative.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of Providers Initiative – Sign Up</a:t>
            </a:r>
          </a:p>
        </p:txBody>
      </p:sp>
    </p:spTree>
    <p:extLst>
      <p:ext uri="{BB962C8B-B14F-4D97-AF65-F5344CB8AC3E}">
        <p14:creationId xmlns:p14="http://schemas.microsoft.com/office/powerpoint/2010/main" val="345218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H PPT Template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349D96"/>
      </a:accent1>
      <a:accent2>
        <a:srgbClr val="F3D170"/>
      </a:accent2>
      <a:accent3>
        <a:srgbClr val="E8E8E8"/>
      </a:accent3>
      <a:accent4>
        <a:srgbClr val="999999"/>
      </a:accent4>
      <a:accent5>
        <a:srgbClr val="9BDAD9"/>
      </a:accent5>
      <a:accent6>
        <a:srgbClr val="3F3F3F"/>
      </a:accent6>
      <a:hlink>
        <a:srgbClr val="349D96"/>
      </a:hlink>
      <a:folHlink>
        <a:srgbClr val="9BDAD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H PPT Template2.potx" id="{5898FDF5-3F3F-469B-A93D-9CD3D81F0B87}" vid="{6A118528-C9F9-4441-8AC6-EB840EA39D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fc8ba496-191c-4efa-995b-2397535f04d5">
      <Value>Resources</Value>
    </Category>
    <Topic xmlns="fc8ba496-191c-4efa-995b-2397535f04d5">
      <Value>PowerPoint</Value>
    </Topic>
    <_dlc_DocId xmlns="705272f9-4722-48fb-941c-405cda110530">7A4W3MJ5XWKC-2090435860-57</_dlc_DocId>
    <_dlc_DocIdUrl xmlns="705272f9-4722-48fb-941c-405cda110530">
      <Url>https://doh.sp.wa.gov/sites/OS/pr/cpa/_layouts/15/DocIdRedir.aspx?ID=7A4W3MJ5XWKC-2090435860-57</Url>
      <Description>7A4W3MJ5XWKC-2090435860-57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BC0E1661DB1D42B04F1C7F5931BB11" ma:contentTypeVersion="2" ma:contentTypeDescription="Create a new document." ma:contentTypeScope="" ma:versionID="692d5031129c76f3a9023e2c66c644f2">
  <xsd:schema xmlns:xsd="http://www.w3.org/2001/XMLSchema" xmlns:xs="http://www.w3.org/2001/XMLSchema" xmlns:p="http://schemas.microsoft.com/office/2006/metadata/properties" xmlns:ns2="705272f9-4722-48fb-941c-405cda110530" xmlns:ns3="fc8ba496-191c-4efa-995b-2397535f04d5" targetNamespace="http://schemas.microsoft.com/office/2006/metadata/properties" ma:root="true" ma:fieldsID="52e7cbb07a1486ed9b226ddd70231459" ns2:_="" ns3:_="">
    <xsd:import namespace="705272f9-4722-48fb-941c-405cda110530"/>
    <xsd:import namespace="fc8ba496-191c-4efa-995b-2397535f04d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  <xsd:element ref="ns3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272f9-4722-48fb-941c-405cda11053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ba496-191c-4efa-995b-2397535f04d5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Resources"/>
                    <xsd:enumeration value="News Release Process"/>
                  </xsd:restriction>
                </xsd:simpleType>
              </xsd:element>
            </xsd:sequence>
          </xsd:extension>
        </xsd:complexContent>
      </xsd:complexType>
    </xsd:element>
    <xsd:element name="Topic" ma:index="12" nillable="true" ma:displayName="Focus Area" ma:internalName="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laboration"/>
                    <xsd:enumeration value="Crisis/Risk Communication"/>
                    <xsd:enumeration value="General"/>
                    <xsd:enumeration value="Reports"/>
                    <xsd:enumeration value="Media Relations"/>
                    <xsd:enumeration value="Media Relations Articles"/>
                    <xsd:enumeration value="PowerPoint"/>
                    <xsd:enumeration value="Social Media"/>
                    <xsd:enumeration value="Video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865247-BFF8-4094-A1E3-953AAF6018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F5C952-0622-4D38-B3C6-BA66DD130C2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9DCB941-C581-444C-8E3C-E94646AACC21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705272f9-4722-48fb-941c-405cda110530"/>
    <ds:schemaRef ds:uri="fc8ba496-191c-4efa-995b-2397535f04d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44BFAF43-6E03-4D43-8E1E-68CCD63645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5272f9-4722-48fb-941c-405cda110530"/>
    <ds:schemaRef ds:uri="fc8ba496-191c-4efa-995b-2397535f0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325</Words>
  <Application>Microsoft Office PowerPoint</Application>
  <PresentationFormat>Widescreen</PresentationFormat>
  <Paragraphs>33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Courier New</vt:lpstr>
      <vt:lpstr>Wingdings</vt:lpstr>
      <vt:lpstr>Office Theme</vt:lpstr>
      <vt:lpstr>PowerPoint Presentation</vt:lpstr>
      <vt:lpstr>Power of Providers Initiative</vt:lpstr>
      <vt:lpstr>Power of Providers Initiative - SAVE</vt:lpstr>
      <vt:lpstr>Power of Providers Initiative – Sign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Wiltzius, Phillip  (DOH)</dc:creator>
  <cp:lastModifiedBy>Koenig, Danielle (DOH)</cp:lastModifiedBy>
  <cp:revision>8</cp:revision>
  <dcterms:created xsi:type="dcterms:W3CDTF">2021-08-09T16:26:17Z</dcterms:created>
  <dcterms:modified xsi:type="dcterms:W3CDTF">2021-09-18T00:00:53Z</dcterms:modified>
</cp:coreProperties>
</file>